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7"/>
  </p:notesMasterIdLst>
  <p:sldIdLst>
    <p:sldId id="258" r:id="rId2"/>
    <p:sldId id="257" r:id="rId3"/>
    <p:sldId id="259" r:id="rId4"/>
    <p:sldId id="260" r:id="rId5"/>
    <p:sldId id="261" r:id="rId6"/>
    <p:sldId id="263" r:id="rId7"/>
    <p:sldId id="264" r:id="rId8"/>
    <p:sldId id="265" r:id="rId9"/>
    <p:sldId id="266" r:id="rId10"/>
    <p:sldId id="269" r:id="rId11"/>
    <p:sldId id="268" r:id="rId12"/>
    <p:sldId id="270" r:id="rId13"/>
    <p:sldId id="271" r:id="rId14"/>
    <p:sldId id="272" r:id="rId15"/>
    <p:sldId id="273" r:id="rId16"/>
    <p:sldId id="274" r:id="rId17"/>
    <p:sldId id="275" r:id="rId18"/>
    <p:sldId id="276" r:id="rId19"/>
    <p:sldId id="277" r:id="rId20"/>
    <p:sldId id="278" r:id="rId21"/>
    <p:sldId id="279" r:id="rId22"/>
    <p:sldId id="282" r:id="rId23"/>
    <p:sldId id="280" r:id="rId24"/>
    <p:sldId id="281" r:id="rId25"/>
    <p:sldId id="26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0066"/>
    <a:srgbClr val="FF6600"/>
    <a:srgbClr val="3399FF"/>
    <a:srgbClr val="66FF66"/>
    <a:srgbClr val="FF0000"/>
    <a:srgbClr val="D614A3"/>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7446B9-DBCA-41CE-928B-D657BA840004}"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6F4D9-0C00-4390-9540-7DB1ACED41C4}" type="slidenum">
              <a:rPr lang="en-US" smtClean="0"/>
              <a:t>‹#›</a:t>
            </a:fld>
            <a:endParaRPr lang="en-US"/>
          </a:p>
        </p:txBody>
      </p:sp>
    </p:spTree>
    <p:extLst>
      <p:ext uri="{BB962C8B-B14F-4D97-AF65-F5344CB8AC3E}">
        <p14:creationId xmlns:p14="http://schemas.microsoft.com/office/powerpoint/2010/main" val="4092483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8EC6A35-54DD-478A-AE7F-C448AD13DE77}"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2EB72-63D6-49D3-9C06-876081E2D9A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90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6A35-54DD-478A-AE7F-C448AD13DE77}"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2EB72-63D6-49D3-9C06-876081E2D9A1}" type="slidenum">
              <a:rPr lang="en-US" smtClean="0"/>
              <a:t>‹#›</a:t>
            </a:fld>
            <a:endParaRPr lang="en-US"/>
          </a:p>
        </p:txBody>
      </p:sp>
    </p:spTree>
    <p:extLst>
      <p:ext uri="{BB962C8B-B14F-4D97-AF65-F5344CB8AC3E}">
        <p14:creationId xmlns:p14="http://schemas.microsoft.com/office/powerpoint/2010/main" val="550919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6A35-54DD-478A-AE7F-C448AD13DE77}"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2EB72-63D6-49D3-9C06-876081E2D9A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901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1290913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6A35-54DD-478A-AE7F-C448AD13DE77}"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2EB72-63D6-49D3-9C06-876081E2D9A1}" type="slidenum">
              <a:rPr lang="en-US" smtClean="0"/>
              <a:t>‹#›</a:t>
            </a:fld>
            <a:endParaRPr lang="en-US"/>
          </a:p>
        </p:txBody>
      </p:sp>
    </p:spTree>
    <p:extLst>
      <p:ext uri="{BB962C8B-B14F-4D97-AF65-F5344CB8AC3E}">
        <p14:creationId xmlns:p14="http://schemas.microsoft.com/office/powerpoint/2010/main" val="881556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6A35-54DD-478A-AE7F-C448AD13DE77}"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2EB72-63D6-49D3-9C06-876081E2D9A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42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EC6A35-54DD-478A-AE7F-C448AD13DE77}"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02EB72-63D6-49D3-9C06-876081E2D9A1}" type="slidenum">
              <a:rPr lang="en-US" smtClean="0"/>
              <a:t>‹#›</a:t>
            </a:fld>
            <a:endParaRPr lang="en-US"/>
          </a:p>
        </p:txBody>
      </p:sp>
    </p:spTree>
    <p:extLst>
      <p:ext uri="{BB962C8B-B14F-4D97-AF65-F5344CB8AC3E}">
        <p14:creationId xmlns:p14="http://schemas.microsoft.com/office/powerpoint/2010/main" val="527776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EC6A35-54DD-478A-AE7F-C448AD13DE77}" type="datetimeFigureOut">
              <a:rPr lang="en-US" smtClean="0"/>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02EB72-63D6-49D3-9C06-876081E2D9A1}" type="slidenum">
              <a:rPr lang="en-US" smtClean="0"/>
              <a:t>‹#›</a:t>
            </a:fld>
            <a:endParaRPr lang="en-US"/>
          </a:p>
        </p:txBody>
      </p:sp>
    </p:spTree>
    <p:extLst>
      <p:ext uri="{BB962C8B-B14F-4D97-AF65-F5344CB8AC3E}">
        <p14:creationId xmlns:p14="http://schemas.microsoft.com/office/powerpoint/2010/main" val="35234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EC6A35-54DD-478A-AE7F-C448AD13DE77}" type="datetimeFigureOut">
              <a:rPr lang="en-US" smtClean="0"/>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02EB72-63D6-49D3-9C06-876081E2D9A1}" type="slidenum">
              <a:rPr lang="en-US" smtClean="0"/>
              <a:t>‹#›</a:t>
            </a:fld>
            <a:endParaRPr lang="en-US"/>
          </a:p>
        </p:txBody>
      </p:sp>
    </p:spTree>
    <p:extLst>
      <p:ext uri="{BB962C8B-B14F-4D97-AF65-F5344CB8AC3E}">
        <p14:creationId xmlns:p14="http://schemas.microsoft.com/office/powerpoint/2010/main" val="1485003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EC6A35-54DD-478A-AE7F-C448AD13DE77}" type="datetimeFigureOut">
              <a:rPr lang="en-US" smtClean="0"/>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02EB72-63D6-49D3-9C06-876081E2D9A1}" type="slidenum">
              <a:rPr lang="en-US" smtClean="0"/>
              <a:t>‹#›</a:t>
            </a:fld>
            <a:endParaRPr lang="en-US"/>
          </a:p>
        </p:txBody>
      </p:sp>
    </p:spTree>
    <p:extLst>
      <p:ext uri="{BB962C8B-B14F-4D97-AF65-F5344CB8AC3E}">
        <p14:creationId xmlns:p14="http://schemas.microsoft.com/office/powerpoint/2010/main" val="1554428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EC6A35-54DD-478A-AE7F-C448AD13DE77}"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02EB72-63D6-49D3-9C06-876081E2D9A1}" type="slidenum">
              <a:rPr lang="en-US" smtClean="0"/>
              <a:t>‹#›</a:t>
            </a:fld>
            <a:endParaRPr lang="en-US"/>
          </a:p>
        </p:txBody>
      </p:sp>
    </p:spTree>
    <p:extLst>
      <p:ext uri="{BB962C8B-B14F-4D97-AF65-F5344CB8AC3E}">
        <p14:creationId xmlns:p14="http://schemas.microsoft.com/office/powerpoint/2010/main" val="225612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EC6A35-54DD-478A-AE7F-C448AD13DE77}"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02EB72-63D6-49D3-9C06-876081E2D9A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20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8EC6A35-54DD-478A-AE7F-C448AD13DE77}" type="datetimeFigureOut">
              <a:rPr lang="en-US" smtClean="0"/>
              <a:t>11/28/2023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B02EB72-63D6-49D3-9C06-876081E2D9A1}"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6395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web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64FFD-F28D-2EF1-EFFA-1C03B38C3D7C}"/>
              </a:ext>
            </a:extLst>
          </p:cNvPr>
          <p:cNvPicPr>
            <a:picLocks noChangeAspect="1"/>
          </p:cNvPicPr>
          <p:nvPr/>
        </p:nvPicPr>
        <p:blipFill>
          <a:blip r:embed="rId2"/>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8D2445A-C55C-1815-BC62-7896EEBC1E30}"/>
              </a:ext>
            </a:extLst>
          </p:cNvPr>
          <p:cNvSpPr txBox="1"/>
          <p:nvPr/>
        </p:nvSpPr>
        <p:spPr>
          <a:xfrm>
            <a:off x="1263807" y="0"/>
            <a:ext cx="10928193" cy="6892724"/>
          </a:xfrm>
          <a:custGeom>
            <a:avLst/>
            <a:gdLst/>
            <a:ahLst/>
            <a:cxnLst/>
            <a:rect l="l" t="t" r="r" b="b"/>
            <a:pathLst>
              <a:path w="10928193" h="6892724">
                <a:moveTo>
                  <a:pt x="0" y="3535854"/>
                </a:moveTo>
                <a:lnTo>
                  <a:pt x="115" y="3536177"/>
                </a:lnTo>
                <a:lnTo>
                  <a:pt x="100" y="3536388"/>
                </a:lnTo>
                <a:cubicBezTo>
                  <a:pt x="33" y="3536981"/>
                  <a:pt x="0" y="3536803"/>
                  <a:pt x="0" y="3535854"/>
                </a:cubicBezTo>
                <a:close/>
                <a:moveTo>
                  <a:pt x="1925770" y="2785844"/>
                </a:moveTo>
                <a:cubicBezTo>
                  <a:pt x="1849868" y="2785844"/>
                  <a:pt x="1810020" y="2790114"/>
                  <a:pt x="1806224" y="2798653"/>
                </a:cubicBezTo>
                <a:cubicBezTo>
                  <a:pt x="1802904" y="2804820"/>
                  <a:pt x="1801243" y="2859612"/>
                  <a:pt x="1801243" y="2963029"/>
                </a:cubicBezTo>
                <a:cubicBezTo>
                  <a:pt x="1801243" y="2977735"/>
                  <a:pt x="1801836" y="2999438"/>
                  <a:pt x="1803022" y="3028139"/>
                </a:cubicBezTo>
                <a:cubicBezTo>
                  <a:pt x="1804208" y="3056839"/>
                  <a:pt x="1804801" y="3078542"/>
                  <a:pt x="1804801" y="3093249"/>
                </a:cubicBezTo>
                <a:cubicBezTo>
                  <a:pt x="1804801" y="3102737"/>
                  <a:pt x="1847496" y="3107480"/>
                  <a:pt x="1932886" y="3107480"/>
                </a:cubicBezTo>
                <a:cubicBezTo>
                  <a:pt x="2035829" y="3107480"/>
                  <a:pt x="2087300" y="3055535"/>
                  <a:pt x="2087300" y="2951643"/>
                </a:cubicBezTo>
                <a:cubicBezTo>
                  <a:pt x="2087300" y="2841111"/>
                  <a:pt x="2033457" y="2785844"/>
                  <a:pt x="1925770" y="2785844"/>
                </a:cubicBezTo>
                <a:close/>
                <a:moveTo>
                  <a:pt x="4996927" y="2778017"/>
                </a:moveTo>
                <a:cubicBezTo>
                  <a:pt x="4923871" y="2778017"/>
                  <a:pt x="4887343" y="2787742"/>
                  <a:pt x="4887343" y="2807192"/>
                </a:cubicBezTo>
                <a:cubicBezTo>
                  <a:pt x="4887343" y="2835181"/>
                  <a:pt x="4886868" y="2877283"/>
                  <a:pt x="4885920" y="2933498"/>
                </a:cubicBezTo>
                <a:cubicBezTo>
                  <a:pt x="4884971" y="2989713"/>
                  <a:pt x="4884496" y="3031815"/>
                  <a:pt x="4884496" y="3059804"/>
                </a:cubicBezTo>
                <a:cubicBezTo>
                  <a:pt x="4884496" y="3087319"/>
                  <a:pt x="4884971" y="3128709"/>
                  <a:pt x="4885920" y="3183976"/>
                </a:cubicBezTo>
                <a:cubicBezTo>
                  <a:pt x="4886868" y="3239242"/>
                  <a:pt x="4887343" y="3280870"/>
                  <a:pt x="4887343" y="3308859"/>
                </a:cubicBezTo>
                <a:cubicBezTo>
                  <a:pt x="4887343" y="3329257"/>
                  <a:pt x="4925294" y="3339457"/>
                  <a:pt x="5001196" y="3339457"/>
                </a:cubicBezTo>
                <a:cubicBezTo>
                  <a:pt x="5083266" y="3339457"/>
                  <a:pt x="5147783" y="3312179"/>
                  <a:pt x="5194747" y="3257625"/>
                </a:cubicBezTo>
                <a:cubicBezTo>
                  <a:pt x="5238866" y="3205916"/>
                  <a:pt x="5260925" y="3137841"/>
                  <a:pt x="5260925" y="3053400"/>
                </a:cubicBezTo>
                <a:cubicBezTo>
                  <a:pt x="5260925" y="2973228"/>
                  <a:pt x="5236968" y="2907762"/>
                  <a:pt x="5189055" y="2857002"/>
                </a:cubicBezTo>
                <a:cubicBezTo>
                  <a:pt x="5140667" y="2804345"/>
                  <a:pt x="5076624" y="2778017"/>
                  <a:pt x="4996927" y="2778017"/>
                </a:cubicBezTo>
                <a:close/>
                <a:moveTo>
                  <a:pt x="8763873" y="2559560"/>
                </a:moveTo>
                <a:cubicBezTo>
                  <a:pt x="8751065" y="2559560"/>
                  <a:pt x="8745135" y="2565016"/>
                  <a:pt x="8746084" y="2575927"/>
                </a:cubicBezTo>
                <a:lnTo>
                  <a:pt x="8746795" y="2585889"/>
                </a:lnTo>
                <a:cubicBezTo>
                  <a:pt x="8750590" y="2661317"/>
                  <a:pt x="8753200" y="2718007"/>
                  <a:pt x="8754623" y="2755957"/>
                </a:cubicBezTo>
                <a:cubicBezTo>
                  <a:pt x="8760315" y="2903493"/>
                  <a:pt x="8763162" y="3004300"/>
                  <a:pt x="8763162" y="3058381"/>
                </a:cubicBezTo>
                <a:cubicBezTo>
                  <a:pt x="8763162" y="3111513"/>
                  <a:pt x="8760197" y="3191329"/>
                  <a:pt x="8754267" y="3297829"/>
                </a:cubicBezTo>
                <a:cubicBezTo>
                  <a:pt x="8748337" y="3404330"/>
                  <a:pt x="8745372" y="3484146"/>
                  <a:pt x="8745372" y="3537277"/>
                </a:cubicBezTo>
                <a:cubicBezTo>
                  <a:pt x="8745372" y="3551035"/>
                  <a:pt x="8753200" y="3557913"/>
                  <a:pt x="8768854" y="3557913"/>
                </a:cubicBezTo>
                <a:cubicBezTo>
                  <a:pt x="8804908" y="3557913"/>
                  <a:pt x="8858989" y="3558150"/>
                  <a:pt x="8931096" y="3558625"/>
                </a:cubicBezTo>
                <a:cubicBezTo>
                  <a:pt x="9003203" y="3559099"/>
                  <a:pt x="9057521" y="3559336"/>
                  <a:pt x="9094049" y="3559336"/>
                </a:cubicBezTo>
                <a:cubicBezTo>
                  <a:pt x="9261508" y="3559336"/>
                  <a:pt x="9362553" y="3561708"/>
                  <a:pt x="9397184" y="3566452"/>
                </a:cubicBezTo>
                <a:cubicBezTo>
                  <a:pt x="9407146" y="3567875"/>
                  <a:pt x="9414262" y="3568587"/>
                  <a:pt x="9418531" y="3568587"/>
                </a:cubicBezTo>
                <a:cubicBezTo>
                  <a:pt x="9428493" y="3568587"/>
                  <a:pt x="9436321" y="3564080"/>
                  <a:pt x="9442013" y="3555067"/>
                </a:cubicBezTo>
                <a:cubicBezTo>
                  <a:pt x="9448655" y="3543682"/>
                  <a:pt x="9456245" y="3508339"/>
                  <a:pt x="9464784" y="3449041"/>
                </a:cubicBezTo>
                <a:cubicBezTo>
                  <a:pt x="9472849" y="3394486"/>
                  <a:pt x="9476881" y="3357009"/>
                  <a:pt x="9476881" y="3336610"/>
                </a:cubicBezTo>
                <a:cubicBezTo>
                  <a:pt x="9476881" y="3319533"/>
                  <a:pt x="9471663" y="3310993"/>
                  <a:pt x="9461226" y="3310993"/>
                </a:cubicBezTo>
                <a:cubicBezTo>
                  <a:pt x="9436558" y="3310993"/>
                  <a:pt x="9399437" y="3313247"/>
                  <a:pt x="9349863" y="3317753"/>
                </a:cubicBezTo>
                <a:cubicBezTo>
                  <a:pt x="9300289" y="3322260"/>
                  <a:pt x="9262931" y="3324514"/>
                  <a:pt x="9237789" y="3324514"/>
                </a:cubicBezTo>
                <a:cubicBezTo>
                  <a:pt x="9167579" y="3324514"/>
                  <a:pt x="9132949" y="3324514"/>
                  <a:pt x="9133897" y="3324514"/>
                </a:cubicBezTo>
                <a:cubicBezTo>
                  <a:pt x="9081240" y="3321193"/>
                  <a:pt x="9050879" y="3310519"/>
                  <a:pt x="9042815" y="3292492"/>
                </a:cubicBezTo>
                <a:cubicBezTo>
                  <a:pt x="9038071" y="3282056"/>
                  <a:pt x="9035699" y="3258811"/>
                  <a:pt x="9035699" y="3222757"/>
                </a:cubicBezTo>
                <a:cubicBezTo>
                  <a:pt x="9035699" y="3195717"/>
                  <a:pt x="9035936" y="3181011"/>
                  <a:pt x="9036410" y="3178639"/>
                </a:cubicBezTo>
                <a:cubicBezTo>
                  <a:pt x="9039731" y="3169151"/>
                  <a:pt x="9051116" y="3164407"/>
                  <a:pt x="9070566" y="3164407"/>
                </a:cubicBezTo>
                <a:lnTo>
                  <a:pt x="9145994" y="3164407"/>
                </a:lnTo>
                <a:cubicBezTo>
                  <a:pt x="9242295" y="3164407"/>
                  <a:pt x="9303966" y="3165830"/>
                  <a:pt x="9331006" y="3168677"/>
                </a:cubicBezTo>
                <a:cubicBezTo>
                  <a:pt x="9373701" y="3173421"/>
                  <a:pt x="9395049" y="3175792"/>
                  <a:pt x="9395049" y="3175792"/>
                </a:cubicBezTo>
                <a:cubicBezTo>
                  <a:pt x="9408806" y="3175792"/>
                  <a:pt x="9415685" y="3171048"/>
                  <a:pt x="9415685" y="3161561"/>
                </a:cubicBezTo>
                <a:cubicBezTo>
                  <a:pt x="9415685" y="3123609"/>
                  <a:pt x="9417582" y="3085658"/>
                  <a:pt x="9421377" y="3047707"/>
                </a:cubicBezTo>
                <a:cubicBezTo>
                  <a:pt x="9427782" y="2985799"/>
                  <a:pt x="9431784" y="2949909"/>
                  <a:pt x="9433385" y="2940035"/>
                </a:cubicBezTo>
                <a:lnTo>
                  <a:pt x="9433966" y="2937359"/>
                </a:lnTo>
                <a:lnTo>
                  <a:pt x="9434186" y="2938835"/>
                </a:lnTo>
                <a:cubicBezTo>
                  <a:pt x="9434186" y="2937589"/>
                  <a:pt x="9434119" y="2937067"/>
                  <a:pt x="9433986" y="2937267"/>
                </a:cubicBezTo>
                <a:lnTo>
                  <a:pt x="9433966" y="2937359"/>
                </a:lnTo>
                <a:lnTo>
                  <a:pt x="9433119" y="2931675"/>
                </a:lnTo>
                <a:cubicBezTo>
                  <a:pt x="9430984" y="2925537"/>
                  <a:pt x="9425647" y="2922468"/>
                  <a:pt x="9417108" y="2922468"/>
                </a:cubicBezTo>
                <a:cubicBezTo>
                  <a:pt x="9407620" y="2922468"/>
                  <a:pt x="9394812" y="2923417"/>
                  <a:pt x="9378682" y="2925315"/>
                </a:cubicBezTo>
                <a:cubicBezTo>
                  <a:pt x="9357809" y="2927212"/>
                  <a:pt x="9344764" y="2928398"/>
                  <a:pt x="9339545" y="2928873"/>
                </a:cubicBezTo>
                <a:cubicBezTo>
                  <a:pt x="9278349" y="2932193"/>
                  <a:pt x="9217864" y="2933854"/>
                  <a:pt x="9158091" y="2933854"/>
                </a:cubicBezTo>
                <a:cubicBezTo>
                  <a:pt x="9149078" y="2933854"/>
                  <a:pt x="9137692" y="2934209"/>
                  <a:pt x="9123935" y="2934921"/>
                </a:cubicBezTo>
                <a:cubicBezTo>
                  <a:pt x="9110178" y="2935633"/>
                  <a:pt x="9100927" y="2935989"/>
                  <a:pt x="9096183" y="2935989"/>
                </a:cubicBezTo>
                <a:cubicBezTo>
                  <a:pt x="9073413" y="2935989"/>
                  <a:pt x="9057995" y="2931482"/>
                  <a:pt x="9049930" y="2922468"/>
                </a:cubicBezTo>
                <a:cubicBezTo>
                  <a:pt x="9040443" y="2912032"/>
                  <a:pt x="9035699" y="2890684"/>
                  <a:pt x="9035699" y="2858426"/>
                </a:cubicBezTo>
                <a:cubicBezTo>
                  <a:pt x="9035699" y="2827590"/>
                  <a:pt x="9036885" y="2809327"/>
                  <a:pt x="9039257" y="2803634"/>
                </a:cubicBezTo>
                <a:cubicBezTo>
                  <a:pt x="9044949" y="2791774"/>
                  <a:pt x="9060367" y="2785844"/>
                  <a:pt x="9085510" y="2785844"/>
                </a:cubicBezTo>
                <a:cubicBezTo>
                  <a:pt x="9186080" y="2785844"/>
                  <a:pt x="9299459" y="2791063"/>
                  <a:pt x="9425647" y="2801499"/>
                </a:cubicBezTo>
                <a:cubicBezTo>
                  <a:pt x="9432763" y="2801973"/>
                  <a:pt x="9437744" y="2802211"/>
                  <a:pt x="9440590" y="2802211"/>
                </a:cubicBezTo>
                <a:cubicBezTo>
                  <a:pt x="9450078" y="2802211"/>
                  <a:pt x="9454822" y="2797229"/>
                  <a:pt x="9454822" y="2787267"/>
                </a:cubicBezTo>
                <a:cubicBezTo>
                  <a:pt x="9454822" y="2775408"/>
                  <a:pt x="9452331" y="2741844"/>
                  <a:pt x="9447350" y="2686578"/>
                </a:cubicBezTo>
                <a:cubicBezTo>
                  <a:pt x="9442369" y="2631312"/>
                  <a:pt x="9438693" y="2598223"/>
                  <a:pt x="9436321" y="2587312"/>
                </a:cubicBezTo>
                <a:cubicBezTo>
                  <a:pt x="9432526" y="2568811"/>
                  <a:pt x="9418294" y="2559560"/>
                  <a:pt x="9393626" y="2559560"/>
                </a:cubicBezTo>
                <a:cubicBezTo>
                  <a:pt x="9358995" y="2559560"/>
                  <a:pt x="9306812" y="2560509"/>
                  <a:pt x="9237077" y="2562407"/>
                </a:cubicBezTo>
                <a:cubicBezTo>
                  <a:pt x="9167342" y="2564304"/>
                  <a:pt x="9115159" y="2565253"/>
                  <a:pt x="9080528" y="2565253"/>
                </a:cubicBezTo>
                <a:cubicBezTo>
                  <a:pt x="9045424" y="2565253"/>
                  <a:pt x="8992648" y="2564304"/>
                  <a:pt x="8922201" y="2562407"/>
                </a:cubicBezTo>
                <a:cubicBezTo>
                  <a:pt x="8851754" y="2560509"/>
                  <a:pt x="8798978" y="2559560"/>
                  <a:pt x="8763873" y="2559560"/>
                </a:cubicBezTo>
                <a:close/>
                <a:moveTo>
                  <a:pt x="7436066" y="2559560"/>
                </a:moveTo>
                <a:cubicBezTo>
                  <a:pt x="7425155" y="2559560"/>
                  <a:pt x="7419700" y="2564778"/>
                  <a:pt x="7419700" y="2575215"/>
                </a:cubicBezTo>
                <a:cubicBezTo>
                  <a:pt x="7419700" y="2625975"/>
                  <a:pt x="7421360" y="2702114"/>
                  <a:pt x="7424680" y="2803634"/>
                </a:cubicBezTo>
                <a:cubicBezTo>
                  <a:pt x="7428002" y="2905153"/>
                  <a:pt x="7429662" y="2981293"/>
                  <a:pt x="7429662" y="3032052"/>
                </a:cubicBezTo>
                <a:cubicBezTo>
                  <a:pt x="7429662" y="3092300"/>
                  <a:pt x="7425392" y="3218487"/>
                  <a:pt x="7416854" y="3410615"/>
                </a:cubicBezTo>
                <a:cubicBezTo>
                  <a:pt x="7413651" y="3478927"/>
                  <a:pt x="7411650" y="3519488"/>
                  <a:pt x="7410850" y="3532296"/>
                </a:cubicBezTo>
                <a:lnTo>
                  <a:pt x="7410564" y="3536177"/>
                </a:lnTo>
                <a:lnTo>
                  <a:pt x="7410449" y="3535854"/>
                </a:lnTo>
                <a:cubicBezTo>
                  <a:pt x="7410449" y="3536803"/>
                  <a:pt x="7410482" y="3536981"/>
                  <a:pt x="7410549" y="3536388"/>
                </a:cubicBezTo>
                <a:lnTo>
                  <a:pt x="7410564" y="3536177"/>
                </a:lnTo>
                <a:lnTo>
                  <a:pt x="7415608" y="3550264"/>
                </a:lnTo>
                <a:cubicBezTo>
                  <a:pt x="7419048" y="3553940"/>
                  <a:pt x="7424206" y="3556490"/>
                  <a:pt x="7431085" y="3557913"/>
                </a:cubicBezTo>
                <a:cubicBezTo>
                  <a:pt x="7450060" y="3561708"/>
                  <a:pt x="7494179" y="3563606"/>
                  <a:pt x="7563440" y="3563606"/>
                </a:cubicBezTo>
                <a:cubicBezTo>
                  <a:pt x="7615148" y="3563606"/>
                  <a:pt x="7656420" y="3561708"/>
                  <a:pt x="7687256" y="3557913"/>
                </a:cubicBezTo>
                <a:cubicBezTo>
                  <a:pt x="7698640" y="3556490"/>
                  <a:pt x="7704808" y="3555541"/>
                  <a:pt x="7705756" y="3555067"/>
                </a:cubicBezTo>
                <a:cubicBezTo>
                  <a:pt x="7710026" y="3552695"/>
                  <a:pt x="7712161" y="3546765"/>
                  <a:pt x="7712161" y="3537277"/>
                </a:cubicBezTo>
                <a:cubicBezTo>
                  <a:pt x="7712161" y="3481299"/>
                  <a:pt x="7710738" y="3397095"/>
                  <a:pt x="7707892" y="3284665"/>
                </a:cubicBezTo>
                <a:cubicBezTo>
                  <a:pt x="7705045" y="3172234"/>
                  <a:pt x="7703622" y="3088030"/>
                  <a:pt x="7703622" y="3032052"/>
                </a:cubicBezTo>
                <a:cubicBezTo>
                  <a:pt x="7703622" y="2981293"/>
                  <a:pt x="7706350" y="2905153"/>
                  <a:pt x="7711805" y="2803634"/>
                </a:cubicBezTo>
                <a:cubicBezTo>
                  <a:pt x="7717260" y="2702114"/>
                  <a:pt x="7719988" y="2625975"/>
                  <a:pt x="7719988" y="2575215"/>
                </a:cubicBezTo>
                <a:cubicBezTo>
                  <a:pt x="7719988" y="2564778"/>
                  <a:pt x="7713110" y="2559560"/>
                  <a:pt x="7699352" y="2559560"/>
                </a:cubicBezTo>
                <a:cubicBezTo>
                  <a:pt x="7684646" y="2559560"/>
                  <a:pt x="7662943" y="2560272"/>
                  <a:pt x="7634242" y="2561695"/>
                </a:cubicBezTo>
                <a:cubicBezTo>
                  <a:pt x="7605542" y="2563118"/>
                  <a:pt x="7583838" y="2563830"/>
                  <a:pt x="7569132" y="2563830"/>
                </a:cubicBezTo>
                <a:cubicBezTo>
                  <a:pt x="7554426" y="2563830"/>
                  <a:pt x="7532248" y="2563118"/>
                  <a:pt x="7502599" y="2561695"/>
                </a:cubicBezTo>
                <a:cubicBezTo>
                  <a:pt x="7472950" y="2560272"/>
                  <a:pt x="7450772" y="2559560"/>
                  <a:pt x="7436066" y="2559560"/>
                </a:cubicBezTo>
                <a:close/>
                <a:moveTo>
                  <a:pt x="6462219" y="2559560"/>
                </a:moveTo>
                <a:cubicBezTo>
                  <a:pt x="6452730" y="2559560"/>
                  <a:pt x="6447987" y="2568336"/>
                  <a:pt x="6447987" y="2585889"/>
                </a:cubicBezTo>
                <a:cubicBezTo>
                  <a:pt x="6447987" y="2623366"/>
                  <a:pt x="6446683" y="2679699"/>
                  <a:pt x="6444073" y="2754890"/>
                </a:cubicBezTo>
                <a:cubicBezTo>
                  <a:pt x="6441464" y="2830081"/>
                  <a:pt x="6440160" y="2886415"/>
                  <a:pt x="6440160" y="2923891"/>
                </a:cubicBezTo>
                <a:cubicBezTo>
                  <a:pt x="6440160" y="2946662"/>
                  <a:pt x="6483092" y="3044149"/>
                  <a:pt x="6568956" y="3216353"/>
                </a:cubicBezTo>
                <a:cubicBezTo>
                  <a:pt x="6623511" y="3323565"/>
                  <a:pt x="6677829" y="3430540"/>
                  <a:pt x="6731909" y="3537277"/>
                </a:cubicBezTo>
                <a:cubicBezTo>
                  <a:pt x="6738076" y="3549137"/>
                  <a:pt x="6745667" y="3556016"/>
                  <a:pt x="6754680" y="3557913"/>
                </a:cubicBezTo>
                <a:cubicBezTo>
                  <a:pt x="6763693" y="3559811"/>
                  <a:pt x="6800221" y="3560760"/>
                  <a:pt x="6864264" y="3560760"/>
                </a:cubicBezTo>
                <a:cubicBezTo>
                  <a:pt x="6915024" y="3560760"/>
                  <a:pt x="6952500" y="3559811"/>
                  <a:pt x="6976694" y="3557913"/>
                </a:cubicBezTo>
                <a:cubicBezTo>
                  <a:pt x="6987130" y="3556964"/>
                  <a:pt x="6993180" y="3555897"/>
                  <a:pt x="6994840" y="3554711"/>
                </a:cubicBezTo>
                <a:cubicBezTo>
                  <a:pt x="6996500" y="3553525"/>
                  <a:pt x="6999702" y="3547714"/>
                  <a:pt x="7004446" y="3537277"/>
                </a:cubicBezTo>
                <a:cubicBezTo>
                  <a:pt x="7074181" y="3401602"/>
                  <a:pt x="7127550" y="3300083"/>
                  <a:pt x="7164552" y="3232719"/>
                </a:cubicBezTo>
                <a:cubicBezTo>
                  <a:pt x="7258007" y="3045810"/>
                  <a:pt x="7304734" y="2937649"/>
                  <a:pt x="7304734" y="2908237"/>
                </a:cubicBezTo>
                <a:cubicBezTo>
                  <a:pt x="7304734" y="2871234"/>
                  <a:pt x="7305328" y="2815849"/>
                  <a:pt x="7306514" y="2742082"/>
                </a:cubicBezTo>
                <a:cubicBezTo>
                  <a:pt x="7307699" y="2668314"/>
                  <a:pt x="7308292" y="2613166"/>
                  <a:pt x="7308292" y="2576638"/>
                </a:cubicBezTo>
                <a:cubicBezTo>
                  <a:pt x="7308292" y="2565253"/>
                  <a:pt x="7301176" y="2559560"/>
                  <a:pt x="7286945" y="2559560"/>
                </a:cubicBezTo>
                <a:cubicBezTo>
                  <a:pt x="7260854" y="2559560"/>
                  <a:pt x="7221360" y="2560865"/>
                  <a:pt x="7168466" y="2563474"/>
                </a:cubicBezTo>
                <a:cubicBezTo>
                  <a:pt x="7115571" y="2566083"/>
                  <a:pt x="7076080" y="2567388"/>
                  <a:pt x="7049988" y="2567388"/>
                </a:cubicBezTo>
                <a:cubicBezTo>
                  <a:pt x="7034807" y="2567388"/>
                  <a:pt x="7027217" y="2567388"/>
                  <a:pt x="7027217" y="2567388"/>
                </a:cubicBezTo>
                <a:cubicBezTo>
                  <a:pt x="7022947" y="2568811"/>
                  <a:pt x="7020813" y="2575927"/>
                  <a:pt x="7020813" y="2588735"/>
                </a:cubicBezTo>
                <a:cubicBezTo>
                  <a:pt x="7020813" y="2623366"/>
                  <a:pt x="7021288" y="2675430"/>
                  <a:pt x="7022236" y="2744928"/>
                </a:cubicBezTo>
                <a:cubicBezTo>
                  <a:pt x="7023185" y="2814426"/>
                  <a:pt x="7023659" y="2866490"/>
                  <a:pt x="7023659" y="2901121"/>
                </a:cubicBezTo>
                <a:cubicBezTo>
                  <a:pt x="7023659" y="2921994"/>
                  <a:pt x="7001363" y="2978446"/>
                  <a:pt x="6956770" y="3070478"/>
                </a:cubicBezTo>
                <a:cubicBezTo>
                  <a:pt x="6923563" y="3138790"/>
                  <a:pt x="6893914" y="3196428"/>
                  <a:pt x="6867822" y="3243393"/>
                </a:cubicBezTo>
                <a:cubicBezTo>
                  <a:pt x="6771520" y="3062650"/>
                  <a:pt x="6723370" y="2957573"/>
                  <a:pt x="6723370" y="2928161"/>
                </a:cubicBezTo>
                <a:cubicBezTo>
                  <a:pt x="6723370" y="2889736"/>
                  <a:pt x="6726098" y="2831979"/>
                  <a:pt x="6731554" y="2754890"/>
                </a:cubicBezTo>
                <a:cubicBezTo>
                  <a:pt x="6737008" y="2677802"/>
                  <a:pt x="6739737" y="2620045"/>
                  <a:pt x="6739737" y="2581619"/>
                </a:cubicBezTo>
                <a:cubicBezTo>
                  <a:pt x="6739737" y="2571657"/>
                  <a:pt x="6733807" y="2566676"/>
                  <a:pt x="6721947" y="2566676"/>
                </a:cubicBezTo>
                <a:cubicBezTo>
                  <a:pt x="6693009" y="2566676"/>
                  <a:pt x="6649603" y="2565490"/>
                  <a:pt x="6591727" y="2563118"/>
                </a:cubicBezTo>
                <a:cubicBezTo>
                  <a:pt x="6533851" y="2560746"/>
                  <a:pt x="6490682" y="2559560"/>
                  <a:pt x="6462219" y="2559560"/>
                </a:cubicBezTo>
                <a:close/>
                <a:moveTo>
                  <a:pt x="5658724" y="2559560"/>
                </a:moveTo>
                <a:cubicBezTo>
                  <a:pt x="5693828" y="2559560"/>
                  <a:pt x="5746604" y="2560509"/>
                  <a:pt x="5817051" y="2562407"/>
                </a:cubicBezTo>
                <a:cubicBezTo>
                  <a:pt x="5887497" y="2564304"/>
                  <a:pt x="5940274" y="2565253"/>
                  <a:pt x="5975378" y="2565253"/>
                </a:cubicBezTo>
                <a:cubicBezTo>
                  <a:pt x="6010009" y="2565253"/>
                  <a:pt x="6062191" y="2564304"/>
                  <a:pt x="6131927" y="2562407"/>
                </a:cubicBezTo>
                <a:cubicBezTo>
                  <a:pt x="6166794" y="2561458"/>
                  <a:pt x="6197274" y="2560746"/>
                  <a:pt x="6223366" y="2560272"/>
                </a:cubicBezTo>
                <a:lnTo>
                  <a:pt x="6267826" y="2559786"/>
                </a:lnTo>
                <a:lnTo>
                  <a:pt x="6229174" y="2678906"/>
                </a:lnTo>
                <a:lnTo>
                  <a:pt x="6181995" y="2792448"/>
                </a:lnTo>
                <a:lnTo>
                  <a:pt x="6140822" y="2789758"/>
                </a:lnTo>
                <a:cubicBezTo>
                  <a:pt x="6084132" y="2787149"/>
                  <a:pt x="6030645" y="2785844"/>
                  <a:pt x="5980359" y="2785844"/>
                </a:cubicBezTo>
                <a:cubicBezTo>
                  <a:pt x="5955217" y="2785844"/>
                  <a:pt x="5939799" y="2791774"/>
                  <a:pt x="5934106" y="2803634"/>
                </a:cubicBezTo>
                <a:cubicBezTo>
                  <a:pt x="5931735" y="2809327"/>
                  <a:pt x="5930548" y="2827590"/>
                  <a:pt x="5930548" y="2858426"/>
                </a:cubicBezTo>
                <a:cubicBezTo>
                  <a:pt x="5930548" y="2890684"/>
                  <a:pt x="5935293" y="2912032"/>
                  <a:pt x="5944780" y="2922468"/>
                </a:cubicBezTo>
                <a:cubicBezTo>
                  <a:pt x="5952845" y="2931482"/>
                  <a:pt x="5968262" y="2935989"/>
                  <a:pt x="5991033" y="2935989"/>
                </a:cubicBezTo>
                <a:cubicBezTo>
                  <a:pt x="5995777" y="2935989"/>
                  <a:pt x="6005028" y="2935633"/>
                  <a:pt x="6018785" y="2934921"/>
                </a:cubicBezTo>
                <a:cubicBezTo>
                  <a:pt x="6032543" y="2934209"/>
                  <a:pt x="6043928" y="2933854"/>
                  <a:pt x="6052941" y="2933854"/>
                </a:cubicBezTo>
                <a:lnTo>
                  <a:pt x="6124049" y="2931902"/>
                </a:lnTo>
                <a:lnTo>
                  <a:pt x="6113449" y="2957411"/>
                </a:lnTo>
                <a:lnTo>
                  <a:pt x="6008262" y="3164407"/>
                </a:lnTo>
                <a:lnTo>
                  <a:pt x="5965416" y="3164407"/>
                </a:lnTo>
                <a:cubicBezTo>
                  <a:pt x="5945967" y="3164407"/>
                  <a:pt x="5934581" y="3169151"/>
                  <a:pt x="5931260" y="3178639"/>
                </a:cubicBezTo>
                <a:cubicBezTo>
                  <a:pt x="5930786" y="3181011"/>
                  <a:pt x="5930548" y="3195717"/>
                  <a:pt x="5930548" y="3222757"/>
                </a:cubicBezTo>
                <a:cubicBezTo>
                  <a:pt x="5930548" y="3258811"/>
                  <a:pt x="5932921" y="3282056"/>
                  <a:pt x="5937664" y="3292492"/>
                </a:cubicBezTo>
                <a:lnTo>
                  <a:pt x="5939688" y="3294004"/>
                </a:lnTo>
                <a:lnTo>
                  <a:pt x="5787703" y="3558409"/>
                </a:lnTo>
                <a:lnTo>
                  <a:pt x="5731305" y="3558091"/>
                </a:lnTo>
                <a:cubicBezTo>
                  <a:pt x="5704265" y="3557972"/>
                  <a:pt x="5681731" y="3557913"/>
                  <a:pt x="5663705" y="3557913"/>
                </a:cubicBezTo>
                <a:cubicBezTo>
                  <a:pt x="5648050" y="3557913"/>
                  <a:pt x="5640222" y="3551035"/>
                  <a:pt x="5640222" y="3537277"/>
                </a:cubicBezTo>
                <a:cubicBezTo>
                  <a:pt x="5640222" y="3484146"/>
                  <a:pt x="5643187" y="3404330"/>
                  <a:pt x="5649117" y="3297829"/>
                </a:cubicBezTo>
                <a:cubicBezTo>
                  <a:pt x="5655047" y="3191329"/>
                  <a:pt x="5658012" y="3111513"/>
                  <a:pt x="5658012" y="3058381"/>
                </a:cubicBezTo>
                <a:cubicBezTo>
                  <a:pt x="5658012" y="3004300"/>
                  <a:pt x="5655166" y="2903493"/>
                  <a:pt x="5649473" y="2755957"/>
                </a:cubicBezTo>
                <a:cubicBezTo>
                  <a:pt x="5648050" y="2718007"/>
                  <a:pt x="5645441" y="2661317"/>
                  <a:pt x="5641646" y="2585889"/>
                </a:cubicBezTo>
                <a:lnTo>
                  <a:pt x="5640934" y="2575927"/>
                </a:lnTo>
                <a:cubicBezTo>
                  <a:pt x="5639985" y="2565016"/>
                  <a:pt x="5645915" y="2559560"/>
                  <a:pt x="5658724" y="2559560"/>
                </a:cubicBezTo>
                <a:close/>
                <a:moveTo>
                  <a:pt x="2482630" y="2559560"/>
                </a:moveTo>
                <a:cubicBezTo>
                  <a:pt x="2511568" y="2559560"/>
                  <a:pt x="2555330" y="2560746"/>
                  <a:pt x="2613917" y="2563118"/>
                </a:cubicBezTo>
                <a:cubicBezTo>
                  <a:pt x="2672504" y="2565490"/>
                  <a:pt x="2716266" y="2566676"/>
                  <a:pt x="2745205" y="2566676"/>
                </a:cubicBezTo>
                <a:cubicBezTo>
                  <a:pt x="2757064" y="2566676"/>
                  <a:pt x="2762994" y="2571894"/>
                  <a:pt x="2762994" y="2582331"/>
                </a:cubicBezTo>
                <a:cubicBezTo>
                  <a:pt x="2762994" y="2644950"/>
                  <a:pt x="2760978" y="2738761"/>
                  <a:pt x="2756945" y="2863763"/>
                </a:cubicBezTo>
                <a:cubicBezTo>
                  <a:pt x="2752913" y="2988764"/>
                  <a:pt x="2750897" y="3082575"/>
                  <a:pt x="2750897" y="3145194"/>
                </a:cubicBezTo>
                <a:cubicBezTo>
                  <a:pt x="2750897" y="3219673"/>
                  <a:pt x="2758724" y="3269959"/>
                  <a:pt x="2774379" y="3296050"/>
                </a:cubicBezTo>
                <a:cubicBezTo>
                  <a:pt x="2795252" y="3331629"/>
                  <a:pt x="2838896" y="3349419"/>
                  <a:pt x="2905311" y="3349419"/>
                </a:cubicBezTo>
                <a:cubicBezTo>
                  <a:pt x="3002560" y="3349419"/>
                  <a:pt x="3051186" y="3302217"/>
                  <a:pt x="3051186" y="3207814"/>
                </a:cubicBezTo>
                <a:cubicBezTo>
                  <a:pt x="3051186" y="3139027"/>
                  <a:pt x="3049525" y="3035848"/>
                  <a:pt x="3046204" y="2898274"/>
                </a:cubicBezTo>
                <a:cubicBezTo>
                  <a:pt x="3042883" y="2760701"/>
                  <a:pt x="3041223" y="2657522"/>
                  <a:pt x="3041223" y="2588735"/>
                </a:cubicBezTo>
                <a:cubicBezTo>
                  <a:pt x="3041223" y="2574029"/>
                  <a:pt x="3047153" y="2566676"/>
                  <a:pt x="3059013" y="2566676"/>
                </a:cubicBezTo>
                <a:cubicBezTo>
                  <a:pt x="3087002" y="2566676"/>
                  <a:pt x="3129222" y="2565490"/>
                  <a:pt x="3185675" y="2563118"/>
                </a:cubicBezTo>
                <a:cubicBezTo>
                  <a:pt x="3242127" y="2560746"/>
                  <a:pt x="3284348" y="2559560"/>
                  <a:pt x="3312337" y="2559560"/>
                </a:cubicBezTo>
                <a:cubicBezTo>
                  <a:pt x="3326094" y="2559560"/>
                  <a:pt x="3332973" y="2565253"/>
                  <a:pt x="3332973" y="2576638"/>
                </a:cubicBezTo>
                <a:cubicBezTo>
                  <a:pt x="3332973" y="2631193"/>
                  <a:pt x="3330720" y="2713500"/>
                  <a:pt x="3326213" y="2823558"/>
                </a:cubicBezTo>
                <a:cubicBezTo>
                  <a:pt x="3321706" y="2933616"/>
                  <a:pt x="3319453" y="3016160"/>
                  <a:pt x="3319453" y="3071189"/>
                </a:cubicBezTo>
                <a:cubicBezTo>
                  <a:pt x="3319453" y="3086370"/>
                  <a:pt x="3319690" y="3109259"/>
                  <a:pt x="3320164" y="3139857"/>
                </a:cubicBezTo>
                <a:cubicBezTo>
                  <a:pt x="3320639" y="3170456"/>
                  <a:pt x="3320876" y="3193345"/>
                  <a:pt x="3320876" y="3208525"/>
                </a:cubicBezTo>
                <a:cubicBezTo>
                  <a:pt x="3320876" y="3329495"/>
                  <a:pt x="3306407" y="3412038"/>
                  <a:pt x="3277469" y="3456157"/>
                </a:cubicBezTo>
                <a:cubicBezTo>
                  <a:pt x="3224338" y="3536803"/>
                  <a:pt x="3091746" y="3577126"/>
                  <a:pt x="2879694" y="3577126"/>
                </a:cubicBezTo>
                <a:cubicBezTo>
                  <a:pt x="2783867" y="3577126"/>
                  <a:pt x="2710099" y="3569773"/>
                  <a:pt x="2658391" y="3555067"/>
                </a:cubicBezTo>
                <a:cubicBezTo>
                  <a:pt x="2575847" y="3531347"/>
                  <a:pt x="2522241" y="3486043"/>
                  <a:pt x="2497573" y="3419154"/>
                </a:cubicBezTo>
                <a:cubicBezTo>
                  <a:pt x="2485238" y="3386421"/>
                  <a:pt x="2479072" y="3328071"/>
                  <a:pt x="2479072" y="3244104"/>
                </a:cubicBezTo>
                <a:cubicBezTo>
                  <a:pt x="2479072" y="3224654"/>
                  <a:pt x="2479784" y="3195717"/>
                  <a:pt x="2481207" y="3157291"/>
                </a:cubicBezTo>
                <a:cubicBezTo>
                  <a:pt x="2482630" y="3118866"/>
                  <a:pt x="2483341" y="3090165"/>
                  <a:pt x="2483341" y="3071189"/>
                </a:cubicBezTo>
                <a:cubicBezTo>
                  <a:pt x="2483341" y="3016160"/>
                  <a:pt x="2480732" y="2933616"/>
                  <a:pt x="2475514" y="2823558"/>
                </a:cubicBezTo>
                <a:cubicBezTo>
                  <a:pt x="2470295" y="2713500"/>
                  <a:pt x="2467686" y="2631193"/>
                  <a:pt x="2467686" y="2576638"/>
                </a:cubicBezTo>
                <a:cubicBezTo>
                  <a:pt x="2467686" y="2565253"/>
                  <a:pt x="2472668" y="2559560"/>
                  <a:pt x="2482630" y="2559560"/>
                </a:cubicBezTo>
                <a:close/>
                <a:moveTo>
                  <a:pt x="1779896" y="2559560"/>
                </a:moveTo>
                <a:cubicBezTo>
                  <a:pt x="1854375" y="2559560"/>
                  <a:pt x="1925770" y="2560509"/>
                  <a:pt x="1994083" y="2562407"/>
                </a:cubicBezTo>
                <a:cubicBezTo>
                  <a:pt x="2106513" y="2565727"/>
                  <a:pt x="2197122" y="2601069"/>
                  <a:pt x="2265908" y="2668433"/>
                </a:cubicBezTo>
                <a:cubicBezTo>
                  <a:pt x="2336117" y="2737693"/>
                  <a:pt x="2371222" y="2828302"/>
                  <a:pt x="2371222" y="2940258"/>
                </a:cubicBezTo>
                <a:cubicBezTo>
                  <a:pt x="2371222" y="3055060"/>
                  <a:pt x="2341099" y="3148041"/>
                  <a:pt x="2280851" y="3219199"/>
                </a:cubicBezTo>
                <a:cubicBezTo>
                  <a:pt x="2216334" y="3294627"/>
                  <a:pt x="2127386" y="3332341"/>
                  <a:pt x="2014007" y="3332341"/>
                </a:cubicBezTo>
                <a:cubicBezTo>
                  <a:pt x="1995032" y="3332341"/>
                  <a:pt x="1966450" y="3331274"/>
                  <a:pt x="1928261" y="3329139"/>
                </a:cubicBezTo>
                <a:cubicBezTo>
                  <a:pt x="1890073" y="3327004"/>
                  <a:pt x="1861491" y="3325937"/>
                  <a:pt x="1842515" y="3325937"/>
                </a:cubicBezTo>
                <a:cubicBezTo>
                  <a:pt x="1822116" y="3325937"/>
                  <a:pt x="1811917" y="3334713"/>
                  <a:pt x="1811917" y="3352265"/>
                </a:cubicBezTo>
                <a:cubicBezTo>
                  <a:pt x="1811917" y="3374087"/>
                  <a:pt x="1814052" y="3406583"/>
                  <a:pt x="1818321" y="3449752"/>
                </a:cubicBezTo>
                <a:cubicBezTo>
                  <a:pt x="1822591" y="3492922"/>
                  <a:pt x="1824726" y="3525180"/>
                  <a:pt x="1824726" y="3546528"/>
                </a:cubicBezTo>
                <a:cubicBezTo>
                  <a:pt x="1824726" y="3557439"/>
                  <a:pt x="1819745" y="3562894"/>
                  <a:pt x="1809782" y="3562894"/>
                </a:cubicBezTo>
                <a:cubicBezTo>
                  <a:pt x="1780844" y="3562894"/>
                  <a:pt x="1737438" y="3562064"/>
                  <a:pt x="1679562" y="3560404"/>
                </a:cubicBezTo>
                <a:cubicBezTo>
                  <a:pt x="1621687" y="3558743"/>
                  <a:pt x="1578280" y="3557913"/>
                  <a:pt x="1549342" y="3557913"/>
                </a:cubicBezTo>
                <a:cubicBezTo>
                  <a:pt x="1535585" y="3557913"/>
                  <a:pt x="1528706" y="3551035"/>
                  <a:pt x="1528706" y="3537277"/>
                </a:cubicBezTo>
                <a:cubicBezTo>
                  <a:pt x="1528706" y="3484620"/>
                  <a:pt x="1529537" y="3405516"/>
                  <a:pt x="1531197" y="3299964"/>
                </a:cubicBezTo>
                <a:cubicBezTo>
                  <a:pt x="1532857" y="3194412"/>
                  <a:pt x="1533688" y="3115308"/>
                  <a:pt x="1533688" y="3062650"/>
                </a:cubicBezTo>
                <a:cubicBezTo>
                  <a:pt x="1533688" y="2913692"/>
                  <a:pt x="1527283" y="2757143"/>
                  <a:pt x="1514475" y="2593005"/>
                </a:cubicBezTo>
                <a:lnTo>
                  <a:pt x="1513763" y="2583043"/>
                </a:lnTo>
                <a:cubicBezTo>
                  <a:pt x="1512814" y="2574029"/>
                  <a:pt x="1519930" y="2568574"/>
                  <a:pt x="1535111" y="2566676"/>
                </a:cubicBezTo>
                <a:cubicBezTo>
                  <a:pt x="1572113" y="2561932"/>
                  <a:pt x="1653708" y="2559560"/>
                  <a:pt x="1779896" y="2559560"/>
                </a:cubicBezTo>
                <a:close/>
                <a:moveTo>
                  <a:pt x="25617" y="2559560"/>
                </a:moveTo>
                <a:cubicBezTo>
                  <a:pt x="40323" y="2559560"/>
                  <a:pt x="62500" y="2560272"/>
                  <a:pt x="92150" y="2561695"/>
                </a:cubicBezTo>
                <a:cubicBezTo>
                  <a:pt x="121799" y="2563118"/>
                  <a:pt x="143977" y="2563830"/>
                  <a:pt x="158683" y="2563830"/>
                </a:cubicBezTo>
                <a:cubicBezTo>
                  <a:pt x="173389" y="2563830"/>
                  <a:pt x="195092" y="2563118"/>
                  <a:pt x="223793" y="2561695"/>
                </a:cubicBezTo>
                <a:cubicBezTo>
                  <a:pt x="252493" y="2560272"/>
                  <a:pt x="274197" y="2559560"/>
                  <a:pt x="288903" y="2559560"/>
                </a:cubicBezTo>
                <a:cubicBezTo>
                  <a:pt x="302660" y="2559560"/>
                  <a:pt x="309539" y="2564778"/>
                  <a:pt x="309539" y="2575215"/>
                </a:cubicBezTo>
                <a:cubicBezTo>
                  <a:pt x="309539" y="2625975"/>
                  <a:pt x="306811" y="2702114"/>
                  <a:pt x="301356" y="2803634"/>
                </a:cubicBezTo>
                <a:cubicBezTo>
                  <a:pt x="295900" y="2905153"/>
                  <a:pt x="293172" y="2981293"/>
                  <a:pt x="293172" y="3032052"/>
                </a:cubicBezTo>
                <a:cubicBezTo>
                  <a:pt x="293172" y="3088030"/>
                  <a:pt x="294596" y="3172234"/>
                  <a:pt x="297442" y="3284665"/>
                </a:cubicBezTo>
                <a:cubicBezTo>
                  <a:pt x="300288" y="3397095"/>
                  <a:pt x="301711" y="3481299"/>
                  <a:pt x="301711" y="3537277"/>
                </a:cubicBezTo>
                <a:cubicBezTo>
                  <a:pt x="301711" y="3546765"/>
                  <a:pt x="299577" y="3552695"/>
                  <a:pt x="295307" y="3555067"/>
                </a:cubicBezTo>
                <a:cubicBezTo>
                  <a:pt x="294358" y="3555541"/>
                  <a:pt x="288191" y="3556490"/>
                  <a:pt x="276806" y="3557913"/>
                </a:cubicBezTo>
                <a:cubicBezTo>
                  <a:pt x="245971" y="3561708"/>
                  <a:pt x="204699" y="3563606"/>
                  <a:pt x="152990" y="3563606"/>
                </a:cubicBezTo>
                <a:cubicBezTo>
                  <a:pt x="83729" y="3563606"/>
                  <a:pt x="39611" y="3561708"/>
                  <a:pt x="20636" y="3557913"/>
                </a:cubicBezTo>
                <a:cubicBezTo>
                  <a:pt x="13757" y="3556490"/>
                  <a:pt x="8598" y="3553940"/>
                  <a:pt x="5159" y="3550264"/>
                </a:cubicBezTo>
                <a:lnTo>
                  <a:pt x="115" y="3536177"/>
                </a:lnTo>
                <a:lnTo>
                  <a:pt x="400" y="3532296"/>
                </a:lnTo>
                <a:cubicBezTo>
                  <a:pt x="1200" y="3519488"/>
                  <a:pt x="3202" y="3478927"/>
                  <a:pt x="6404" y="3410615"/>
                </a:cubicBezTo>
                <a:cubicBezTo>
                  <a:pt x="14943" y="3218487"/>
                  <a:pt x="19212" y="3092300"/>
                  <a:pt x="19212" y="3032052"/>
                </a:cubicBezTo>
                <a:cubicBezTo>
                  <a:pt x="19212" y="2981293"/>
                  <a:pt x="17552" y="2905153"/>
                  <a:pt x="14231" y="2803634"/>
                </a:cubicBezTo>
                <a:cubicBezTo>
                  <a:pt x="10911" y="2702114"/>
                  <a:pt x="9250" y="2625975"/>
                  <a:pt x="9250" y="2575215"/>
                </a:cubicBezTo>
                <a:cubicBezTo>
                  <a:pt x="9250" y="2564778"/>
                  <a:pt x="14706" y="2559560"/>
                  <a:pt x="25617" y="2559560"/>
                </a:cubicBezTo>
                <a:close/>
                <a:moveTo>
                  <a:pt x="4794125" y="2558137"/>
                </a:moveTo>
                <a:cubicBezTo>
                  <a:pt x="4940237" y="2558137"/>
                  <a:pt x="5034878" y="2560272"/>
                  <a:pt x="5078047" y="2564541"/>
                </a:cubicBezTo>
                <a:cubicBezTo>
                  <a:pt x="5190478" y="2575927"/>
                  <a:pt x="5278477" y="2604390"/>
                  <a:pt x="5342045" y="2649932"/>
                </a:cubicBezTo>
                <a:cubicBezTo>
                  <a:pt x="5401818" y="2692626"/>
                  <a:pt x="5449020" y="2752400"/>
                  <a:pt x="5483651" y="2829251"/>
                </a:cubicBezTo>
                <a:cubicBezTo>
                  <a:pt x="5516858" y="2901832"/>
                  <a:pt x="5533462" y="2976549"/>
                  <a:pt x="5533462" y="3053400"/>
                </a:cubicBezTo>
                <a:cubicBezTo>
                  <a:pt x="5533462" y="3192870"/>
                  <a:pt x="5488632" y="3313840"/>
                  <a:pt x="5398972" y="3416308"/>
                </a:cubicBezTo>
                <a:cubicBezTo>
                  <a:pt x="5319749" y="3507865"/>
                  <a:pt x="5208505" y="3556016"/>
                  <a:pt x="5065239" y="3560760"/>
                </a:cubicBezTo>
                <a:cubicBezTo>
                  <a:pt x="5037724" y="3561708"/>
                  <a:pt x="4962059" y="3562183"/>
                  <a:pt x="4838243" y="3562183"/>
                </a:cubicBezTo>
                <a:cubicBezTo>
                  <a:pt x="4814999" y="3562183"/>
                  <a:pt x="4780012" y="3561471"/>
                  <a:pt x="4733285" y="3560048"/>
                </a:cubicBezTo>
                <a:cubicBezTo>
                  <a:pt x="4686558" y="3558625"/>
                  <a:pt x="4651571" y="3557913"/>
                  <a:pt x="4628327" y="3557913"/>
                </a:cubicBezTo>
                <a:cubicBezTo>
                  <a:pt x="4614569" y="3557913"/>
                  <a:pt x="4607691" y="3552458"/>
                  <a:pt x="4607691" y="3541547"/>
                </a:cubicBezTo>
                <a:cubicBezTo>
                  <a:pt x="4607691" y="3489364"/>
                  <a:pt x="4609707" y="3410971"/>
                  <a:pt x="4613739" y="3306368"/>
                </a:cubicBezTo>
                <a:cubicBezTo>
                  <a:pt x="4617771" y="3201765"/>
                  <a:pt x="4619788" y="3123372"/>
                  <a:pt x="4619788" y="3071189"/>
                </a:cubicBezTo>
                <a:cubicBezTo>
                  <a:pt x="4619788" y="3016635"/>
                  <a:pt x="4617771" y="2934921"/>
                  <a:pt x="4613739" y="2826049"/>
                </a:cubicBezTo>
                <a:cubicBezTo>
                  <a:pt x="4609707" y="2717176"/>
                  <a:pt x="4607691" y="2635700"/>
                  <a:pt x="4607691" y="2581619"/>
                </a:cubicBezTo>
                <a:cubicBezTo>
                  <a:pt x="4607691" y="2571657"/>
                  <a:pt x="4614569" y="2565727"/>
                  <a:pt x="4628327" y="2563830"/>
                </a:cubicBezTo>
                <a:cubicBezTo>
                  <a:pt x="4662008" y="2560035"/>
                  <a:pt x="4717274" y="2558137"/>
                  <a:pt x="4794125" y="2558137"/>
                </a:cubicBezTo>
                <a:close/>
                <a:moveTo>
                  <a:pt x="4129311" y="2551021"/>
                </a:moveTo>
                <a:cubicBezTo>
                  <a:pt x="4138798" y="2551021"/>
                  <a:pt x="4144254" y="2551614"/>
                  <a:pt x="4145677" y="2552800"/>
                </a:cubicBezTo>
                <a:cubicBezTo>
                  <a:pt x="4147100" y="2553986"/>
                  <a:pt x="4148049" y="2558611"/>
                  <a:pt x="4148523" y="2566676"/>
                </a:cubicBezTo>
                <a:cubicBezTo>
                  <a:pt x="4148523" y="2579484"/>
                  <a:pt x="4148049" y="2597274"/>
                  <a:pt x="4147100" y="2620045"/>
                </a:cubicBezTo>
                <a:cubicBezTo>
                  <a:pt x="4146151" y="2645187"/>
                  <a:pt x="4145677" y="2662977"/>
                  <a:pt x="4145677" y="2673414"/>
                </a:cubicBezTo>
                <a:cubicBezTo>
                  <a:pt x="4145677" y="2685273"/>
                  <a:pt x="4147219" y="2702707"/>
                  <a:pt x="4150302" y="2725715"/>
                </a:cubicBezTo>
                <a:cubicBezTo>
                  <a:pt x="4153386" y="2748723"/>
                  <a:pt x="4154928" y="2765920"/>
                  <a:pt x="4154928" y="2777305"/>
                </a:cubicBezTo>
                <a:cubicBezTo>
                  <a:pt x="4154928" y="2786793"/>
                  <a:pt x="4149709" y="2791537"/>
                  <a:pt x="4139272" y="2791537"/>
                </a:cubicBezTo>
                <a:cubicBezTo>
                  <a:pt x="4121246" y="2791537"/>
                  <a:pt x="4049851" y="2787979"/>
                  <a:pt x="3925085" y="2780863"/>
                </a:cubicBezTo>
                <a:cubicBezTo>
                  <a:pt x="3922239" y="2900884"/>
                  <a:pt x="3920816" y="2984613"/>
                  <a:pt x="3920816" y="3032052"/>
                </a:cubicBezTo>
                <a:cubicBezTo>
                  <a:pt x="3920816" y="3088030"/>
                  <a:pt x="3923070" y="3172234"/>
                  <a:pt x="3927576" y="3284665"/>
                </a:cubicBezTo>
                <a:cubicBezTo>
                  <a:pt x="3932083" y="3397095"/>
                  <a:pt x="3934336" y="3481299"/>
                  <a:pt x="3934336" y="3537277"/>
                </a:cubicBezTo>
                <a:cubicBezTo>
                  <a:pt x="3934336" y="3546291"/>
                  <a:pt x="3932202" y="3551983"/>
                  <a:pt x="3927932" y="3554355"/>
                </a:cubicBezTo>
                <a:cubicBezTo>
                  <a:pt x="3926509" y="3555304"/>
                  <a:pt x="3919867" y="3556490"/>
                  <a:pt x="3908007" y="3557913"/>
                </a:cubicBezTo>
                <a:cubicBezTo>
                  <a:pt x="3879544" y="3561708"/>
                  <a:pt x="3837798" y="3563606"/>
                  <a:pt x="3782769" y="3563606"/>
                </a:cubicBezTo>
                <a:cubicBezTo>
                  <a:pt x="3721572" y="3563606"/>
                  <a:pt x="3678640" y="3561708"/>
                  <a:pt x="3653972" y="3557913"/>
                </a:cubicBezTo>
                <a:cubicBezTo>
                  <a:pt x="3640689" y="3555541"/>
                  <a:pt x="3634047" y="3548188"/>
                  <a:pt x="3634047" y="3535854"/>
                </a:cubicBezTo>
                <a:cubicBezTo>
                  <a:pt x="3634047" y="3479876"/>
                  <a:pt x="3636420" y="3395909"/>
                  <a:pt x="3641164" y="3283953"/>
                </a:cubicBezTo>
                <a:cubicBezTo>
                  <a:pt x="3645907" y="3171997"/>
                  <a:pt x="3648279" y="3088030"/>
                  <a:pt x="3648279" y="3032052"/>
                </a:cubicBezTo>
                <a:cubicBezTo>
                  <a:pt x="3648279" y="2995050"/>
                  <a:pt x="3646382" y="2912506"/>
                  <a:pt x="3642586" y="2784421"/>
                </a:cubicBezTo>
                <a:cubicBezTo>
                  <a:pt x="3547708" y="2793909"/>
                  <a:pt x="3472044" y="2798653"/>
                  <a:pt x="3415591" y="2798653"/>
                </a:cubicBezTo>
                <a:cubicBezTo>
                  <a:pt x="3408001" y="2798653"/>
                  <a:pt x="3404206" y="2796281"/>
                  <a:pt x="3404206" y="2791537"/>
                </a:cubicBezTo>
                <a:cubicBezTo>
                  <a:pt x="3404206" y="2785370"/>
                  <a:pt x="3407527" y="2767106"/>
                  <a:pt x="3414168" y="2736745"/>
                </a:cubicBezTo>
                <a:cubicBezTo>
                  <a:pt x="3421758" y="2703537"/>
                  <a:pt x="3426028" y="2683376"/>
                  <a:pt x="3426977" y="2676260"/>
                </a:cubicBezTo>
                <a:cubicBezTo>
                  <a:pt x="3428399" y="2653964"/>
                  <a:pt x="3430060" y="2631667"/>
                  <a:pt x="3431958" y="2609371"/>
                </a:cubicBezTo>
                <a:cubicBezTo>
                  <a:pt x="3435278" y="2573792"/>
                  <a:pt x="3440971" y="2556002"/>
                  <a:pt x="3449035" y="2556002"/>
                </a:cubicBezTo>
                <a:cubicBezTo>
                  <a:pt x="3449985" y="2556002"/>
                  <a:pt x="3453305" y="2556240"/>
                  <a:pt x="3458998" y="2556714"/>
                </a:cubicBezTo>
                <a:cubicBezTo>
                  <a:pt x="3535849" y="2566676"/>
                  <a:pt x="3649465" y="2571657"/>
                  <a:pt x="3799847" y="2571657"/>
                </a:cubicBezTo>
                <a:cubicBezTo>
                  <a:pt x="3842542" y="2571657"/>
                  <a:pt x="3921290" y="2567150"/>
                  <a:pt x="4036093" y="2558137"/>
                </a:cubicBezTo>
                <a:cubicBezTo>
                  <a:pt x="4097763" y="2553393"/>
                  <a:pt x="4128837" y="2551021"/>
                  <a:pt x="4129311" y="2551021"/>
                </a:cubicBezTo>
                <a:close/>
                <a:moveTo>
                  <a:pt x="676256" y="2545328"/>
                </a:moveTo>
                <a:cubicBezTo>
                  <a:pt x="681949" y="2545328"/>
                  <a:pt x="690725" y="2553393"/>
                  <a:pt x="702585" y="2569522"/>
                </a:cubicBezTo>
                <a:lnTo>
                  <a:pt x="968006" y="2933142"/>
                </a:lnTo>
                <a:cubicBezTo>
                  <a:pt x="991725" y="2965875"/>
                  <a:pt x="1027542" y="3013788"/>
                  <a:pt x="1075455" y="3076882"/>
                </a:cubicBezTo>
                <a:cubicBezTo>
                  <a:pt x="1087315" y="3091588"/>
                  <a:pt x="1097514" y="3098941"/>
                  <a:pt x="1106053" y="3098941"/>
                </a:cubicBezTo>
                <a:cubicBezTo>
                  <a:pt x="1112220" y="3098941"/>
                  <a:pt x="1115304" y="3080440"/>
                  <a:pt x="1115304" y="3043438"/>
                </a:cubicBezTo>
                <a:cubicBezTo>
                  <a:pt x="1115304" y="2993627"/>
                  <a:pt x="1112576" y="2918673"/>
                  <a:pt x="1107121" y="2818577"/>
                </a:cubicBezTo>
                <a:cubicBezTo>
                  <a:pt x="1101665" y="2718481"/>
                  <a:pt x="1098937" y="2643290"/>
                  <a:pt x="1098937" y="2593005"/>
                </a:cubicBezTo>
                <a:cubicBezTo>
                  <a:pt x="1098937" y="2575452"/>
                  <a:pt x="1103918" y="2566676"/>
                  <a:pt x="1113881" y="2566676"/>
                </a:cubicBezTo>
                <a:cubicBezTo>
                  <a:pt x="1142344" y="2566676"/>
                  <a:pt x="1185276" y="2565490"/>
                  <a:pt x="1242677" y="2563118"/>
                </a:cubicBezTo>
                <a:cubicBezTo>
                  <a:pt x="1300079" y="2560746"/>
                  <a:pt x="1343011" y="2559560"/>
                  <a:pt x="1371474" y="2559560"/>
                </a:cubicBezTo>
                <a:cubicBezTo>
                  <a:pt x="1380488" y="2559560"/>
                  <a:pt x="1384994" y="2566913"/>
                  <a:pt x="1384994" y="2581619"/>
                </a:cubicBezTo>
                <a:cubicBezTo>
                  <a:pt x="1384994" y="2635700"/>
                  <a:pt x="1382741" y="2716939"/>
                  <a:pt x="1378234" y="2825337"/>
                </a:cubicBezTo>
                <a:cubicBezTo>
                  <a:pt x="1373728" y="2933735"/>
                  <a:pt x="1371474" y="3015211"/>
                  <a:pt x="1371474" y="3069766"/>
                </a:cubicBezTo>
                <a:lnTo>
                  <a:pt x="1371474" y="3538700"/>
                </a:lnTo>
                <a:cubicBezTo>
                  <a:pt x="1371474" y="3551509"/>
                  <a:pt x="1364596" y="3557913"/>
                  <a:pt x="1350838" y="3557913"/>
                </a:cubicBezTo>
                <a:cubicBezTo>
                  <a:pt x="1339453" y="3557913"/>
                  <a:pt x="1322256" y="3558388"/>
                  <a:pt x="1299248" y="3559336"/>
                </a:cubicBezTo>
                <a:cubicBezTo>
                  <a:pt x="1276240" y="3560285"/>
                  <a:pt x="1259044" y="3560760"/>
                  <a:pt x="1247658" y="3560760"/>
                </a:cubicBezTo>
                <a:cubicBezTo>
                  <a:pt x="1235324" y="3560760"/>
                  <a:pt x="1216823" y="3559811"/>
                  <a:pt x="1192155" y="3557913"/>
                </a:cubicBezTo>
                <a:cubicBezTo>
                  <a:pt x="1167487" y="3556016"/>
                  <a:pt x="1148985" y="3555067"/>
                  <a:pt x="1136651" y="3555067"/>
                </a:cubicBezTo>
                <a:cubicBezTo>
                  <a:pt x="1128112" y="3555067"/>
                  <a:pt x="1117913" y="3547239"/>
                  <a:pt x="1106053" y="3531585"/>
                </a:cubicBezTo>
                <a:cubicBezTo>
                  <a:pt x="1071897" y="3485569"/>
                  <a:pt x="995046" y="3383575"/>
                  <a:pt x="875500" y="3225603"/>
                </a:cubicBezTo>
                <a:cubicBezTo>
                  <a:pt x="842767" y="3181485"/>
                  <a:pt x="792956" y="3116494"/>
                  <a:pt x="726067" y="3030629"/>
                </a:cubicBezTo>
                <a:cubicBezTo>
                  <a:pt x="724170" y="3027783"/>
                  <a:pt x="720611" y="3024936"/>
                  <a:pt x="715393" y="3022090"/>
                </a:cubicBezTo>
                <a:cubicBezTo>
                  <a:pt x="711598" y="3025411"/>
                  <a:pt x="709700" y="3030629"/>
                  <a:pt x="709700" y="3037745"/>
                </a:cubicBezTo>
                <a:cubicBezTo>
                  <a:pt x="709700" y="3092774"/>
                  <a:pt x="711242" y="3175318"/>
                  <a:pt x="714326" y="3285376"/>
                </a:cubicBezTo>
                <a:cubicBezTo>
                  <a:pt x="717409" y="3395435"/>
                  <a:pt x="718951" y="3477979"/>
                  <a:pt x="718951" y="3533008"/>
                </a:cubicBezTo>
                <a:cubicBezTo>
                  <a:pt x="718951" y="3549611"/>
                  <a:pt x="712547" y="3557913"/>
                  <a:pt x="699738" y="3557913"/>
                </a:cubicBezTo>
                <a:lnTo>
                  <a:pt x="453530" y="3557913"/>
                </a:lnTo>
                <a:cubicBezTo>
                  <a:pt x="439773" y="3557913"/>
                  <a:pt x="432894" y="3550560"/>
                  <a:pt x="432894" y="3535854"/>
                </a:cubicBezTo>
                <a:cubicBezTo>
                  <a:pt x="432894" y="3484620"/>
                  <a:pt x="435385" y="3407295"/>
                  <a:pt x="440366" y="3303878"/>
                </a:cubicBezTo>
                <a:cubicBezTo>
                  <a:pt x="445347" y="3200461"/>
                  <a:pt x="447837" y="3122898"/>
                  <a:pt x="447837" y="3071189"/>
                </a:cubicBezTo>
                <a:cubicBezTo>
                  <a:pt x="447837" y="3016635"/>
                  <a:pt x="445584" y="2935040"/>
                  <a:pt x="441077" y="2826404"/>
                </a:cubicBezTo>
                <a:cubicBezTo>
                  <a:pt x="436571" y="2717769"/>
                  <a:pt x="434317" y="2636411"/>
                  <a:pt x="434317" y="2582331"/>
                </a:cubicBezTo>
                <a:cubicBezTo>
                  <a:pt x="434317" y="2571894"/>
                  <a:pt x="443568" y="2566676"/>
                  <a:pt x="462069" y="2566676"/>
                </a:cubicBezTo>
                <a:cubicBezTo>
                  <a:pt x="489584" y="2566676"/>
                  <a:pt x="523502" y="2564778"/>
                  <a:pt x="563826" y="2560983"/>
                </a:cubicBezTo>
                <a:cubicBezTo>
                  <a:pt x="573313" y="2560035"/>
                  <a:pt x="592052" y="2556951"/>
                  <a:pt x="620041" y="2551733"/>
                </a:cubicBezTo>
                <a:cubicBezTo>
                  <a:pt x="643760" y="2547463"/>
                  <a:pt x="662499" y="2545328"/>
                  <a:pt x="676256" y="2545328"/>
                </a:cubicBezTo>
                <a:close/>
                <a:moveTo>
                  <a:pt x="8298046" y="2536078"/>
                </a:moveTo>
                <a:cubicBezTo>
                  <a:pt x="8156678" y="2536078"/>
                  <a:pt x="8040216" y="2588735"/>
                  <a:pt x="7948658" y="2694050"/>
                </a:cubicBezTo>
                <a:cubicBezTo>
                  <a:pt x="7860896" y="2794620"/>
                  <a:pt x="7817015" y="2917013"/>
                  <a:pt x="7817015" y="3061227"/>
                </a:cubicBezTo>
                <a:cubicBezTo>
                  <a:pt x="7817015" y="3210186"/>
                  <a:pt x="7861844" y="3333527"/>
                  <a:pt x="7951504" y="3431251"/>
                </a:cubicBezTo>
                <a:cubicBezTo>
                  <a:pt x="8043536" y="3532296"/>
                  <a:pt x="8163556" y="3582819"/>
                  <a:pt x="8311566" y="3582819"/>
                </a:cubicBezTo>
                <a:cubicBezTo>
                  <a:pt x="8456255" y="3582819"/>
                  <a:pt x="8572243" y="3530873"/>
                  <a:pt x="8659531" y="3426982"/>
                </a:cubicBezTo>
                <a:cubicBezTo>
                  <a:pt x="8669493" y="3414648"/>
                  <a:pt x="8674474" y="3404685"/>
                  <a:pt x="8674474" y="3397095"/>
                </a:cubicBezTo>
                <a:cubicBezTo>
                  <a:pt x="8674474" y="3391877"/>
                  <a:pt x="8657160" y="3362939"/>
                  <a:pt x="8622529" y="3310282"/>
                </a:cubicBezTo>
                <a:cubicBezTo>
                  <a:pt x="8588846" y="3259522"/>
                  <a:pt x="8568212" y="3229873"/>
                  <a:pt x="8560621" y="3221334"/>
                </a:cubicBezTo>
                <a:cubicBezTo>
                  <a:pt x="8555877" y="3216115"/>
                  <a:pt x="8551133" y="3213506"/>
                  <a:pt x="8546389" y="3213506"/>
                </a:cubicBezTo>
                <a:cubicBezTo>
                  <a:pt x="8544016" y="3213506"/>
                  <a:pt x="8532395" y="3222520"/>
                  <a:pt x="8511521" y="3240547"/>
                </a:cubicBezTo>
                <a:cubicBezTo>
                  <a:pt x="8486378" y="3261894"/>
                  <a:pt x="8461710" y="3278498"/>
                  <a:pt x="8437517" y="3290357"/>
                </a:cubicBezTo>
                <a:cubicBezTo>
                  <a:pt x="8400514" y="3308384"/>
                  <a:pt x="8361377" y="3317398"/>
                  <a:pt x="8320105" y="3317398"/>
                </a:cubicBezTo>
                <a:cubicBezTo>
                  <a:pt x="8250370" y="3317398"/>
                  <a:pt x="8194630" y="3290832"/>
                  <a:pt x="8152883" y="3237700"/>
                </a:cubicBezTo>
                <a:cubicBezTo>
                  <a:pt x="8114457" y="3188838"/>
                  <a:pt x="8095244" y="3128354"/>
                  <a:pt x="8095244" y="3056246"/>
                </a:cubicBezTo>
                <a:cubicBezTo>
                  <a:pt x="8095244" y="2985088"/>
                  <a:pt x="8114457" y="2925315"/>
                  <a:pt x="8152883" y="2876927"/>
                </a:cubicBezTo>
                <a:cubicBezTo>
                  <a:pt x="8194628" y="2824744"/>
                  <a:pt x="8250370" y="2798653"/>
                  <a:pt x="8320105" y="2798653"/>
                </a:cubicBezTo>
                <a:cubicBezTo>
                  <a:pt x="8360428" y="2798653"/>
                  <a:pt x="8399328" y="2808140"/>
                  <a:pt x="8436805" y="2827116"/>
                </a:cubicBezTo>
                <a:cubicBezTo>
                  <a:pt x="8461473" y="2839924"/>
                  <a:pt x="8486616" y="2857714"/>
                  <a:pt x="8512233" y="2880485"/>
                </a:cubicBezTo>
                <a:cubicBezTo>
                  <a:pt x="8533580" y="2899460"/>
                  <a:pt x="8545441" y="2908948"/>
                  <a:pt x="8547812" y="2908948"/>
                </a:cubicBezTo>
                <a:cubicBezTo>
                  <a:pt x="8553505" y="2908948"/>
                  <a:pt x="8558249" y="2907051"/>
                  <a:pt x="8562044" y="2903255"/>
                </a:cubicBezTo>
                <a:cubicBezTo>
                  <a:pt x="8570583" y="2896140"/>
                  <a:pt x="8591338" y="2863644"/>
                  <a:pt x="8624307" y="2805768"/>
                </a:cubicBezTo>
                <a:cubicBezTo>
                  <a:pt x="8657278" y="2747893"/>
                  <a:pt x="8673763" y="2714448"/>
                  <a:pt x="8673763" y="2705435"/>
                </a:cubicBezTo>
                <a:cubicBezTo>
                  <a:pt x="8673763" y="2697371"/>
                  <a:pt x="8669019" y="2688120"/>
                  <a:pt x="8659531" y="2677683"/>
                </a:cubicBezTo>
                <a:cubicBezTo>
                  <a:pt x="8572243" y="2583280"/>
                  <a:pt x="8451748" y="2536078"/>
                  <a:pt x="8298046" y="2536078"/>
                </a:cubicBezTo>
                <a:close/>
                <a:moveTo>
                  <a:pt x="9939527" y="2529674"/>
                </a:moveTo>
                <a:cubicBezTo>
                  <a:pt x="9936681" y="2529674"/>
                  <a:pt x="9932649" y="2529911"/>
                  <a:pt x="9927430" y="2530385"/>
                </a:cubicBezTo>
                <a:cubicBezTo>
                  <a:pt x="9832078" y="2544617"/>
                  <a:pt x="9751669" y="2575452"/>
                  <a:pt x="9686203" y="2622891"/>
                </a:cubicBezTo>
                <a:cubicBezTo>
                  <a:pt x="9606031" y="2680292"/>
                  <a:pt x="9565945" y="2752400"/>
                  <a:pt x="9565945" y="2839213"/>
                </a:cubicBezTo>
                <a:cubicBezTo>
                  <a:pt x="9565945" y="2898986"/>
                  <a:pt x="9582312" y="2953541"/>
                  <a:pt x="9615045" y="3002877"/>
                </a:cubicBezTo>
                <a:cubicBezTo>
                  <a:pt x="9619789" y="3009993"/>
                  <a:pt x="9650150" y="3045810"/>
                  <a:pt x="9706128" y="3110327"/>
                </a:cubicBezTo>
                <a:cubicBezTo>
                  <a:pt x="9738386" y="3148278"/>
                  <a:pt x="9754515" y="3182671"/>
                  <a:pt x="9754515" y="3213506"/>
                </a:cubicBezTo>
                <a:cubicBezTo>
                  <a:pt x="9754515" y="3261894"/>
                  <a:pt x="9729847" y="3298422"/>
                  <a:pt x="9680510" y="3323090"/>
                </a:cubicBezTo>
                <a:cubicBezTo>
                  <a:pt x="9658214" y="3334001"/>
                  <a:pt x="9612673" y="3347284"/>
                  <a:pt x="9543886" y="3362939"/>
                </a:cubicBezTo>
                <a:cubicBezTo>
                  <a:pt x="9536770" y="3364362"/>
                  <a:pt x="9533212" y="3367683"/>
                  <a:pt x="9533212" y="3372901"/>
                </a:cubicBezTo>
                <a:cubicBezTo>
                  <a:pt x="9533212" y="3387607"/>
                  <a:pt x="9551951" y="3428286"/>
                  <a:pt x="9589428" y="3494938"/>
                </a:cubicBezTo>
                <a:cubicBezTo>
                  <a:pt x="9626904" y="3561590"/>
                  <a:pt x="9651098" y="3594916"/>
                  <a:pt x="9662009" y="3594916"/>
                </a:cubicBezTo>
                <a:cubicBezTo>
                  <a:pt x="9664381" y="3594916"/>
                  <a:pt x="9667465" y="3594678"/>
                  <a:pt x="9671260" y="3594204"/>
                </a:cubicBezTo>
                <a:cubicBezTo>
                  <a:pt x="9773254" y="3577600"/>
                  <a:pt x="9859830" y="3538938"/>
                  <a:pt x="9930988" y="3478216"/>
                </a:cubicBezTo>
                <a:cubicBezTo>
                  <a:pt x="10012109" y="3409429"/>
                  <a:pt x="10052669" y="3326886"/>
                  <a:pt x="10052669" y="3230584"/>
                </a:cubicBezTo>
                <a:cubicBezTo>
                  <a:pt x="10052669" y="3178876"/>
                  <a:pt x="10035828" y="3126930"/>
                  <a:pt x="10002147" y="3074748"/>
                </a:cubicBezTo>
                <a:cubicBezTo>
                  <a:pt x="9999300" y="3070952"/>
                  <a:pt x="9967753" y="3031103"/>
                  <a:pt x="9907506" y="2955201"/>
                </a:cubicBezTo>
                <a:cubicBezTo>
                  <a:pt x="9873350" y="2912980"/>
                  <a:pt x="9856272" y="2877401"/>
                  <a:pt x="9856272" y="2848464"/>
                </a:cubicBezTo>
                <a:cubicBezTo>
                  <a:pt x="9856272" y="2816205"/>
                  <a:pt x="9871689" y="2791063"/>
                  <a:pt x="9902525" y="2773036"/>
                </a:cubicBezTo>
                <a:cubicBezTo>
                  <a:pt x="9928142" y="2757381"/>
                  <a:pt x="9958028" y="2749553"/>
                  <a:pt x="9992184" y="2749553"/>
                </a:cubicBezTo>
                <a:cubicBezTo>
                  <a:pt x="9996928" y="2749553"/>
                  <a:pt x="10003807" y="2750265"/>
                  <a:pt x="10012820" y="2751688"/>
                </a:cubicBezTo>
                <a:cubicBezTo>
                  <a:pt x="10021834" y="2753111"/>
                  <a:pt x="10028238" y="2753823"/>
                  <a:pt x="10032033" y="2753823"/>
                </a:cubicBezTo>
                <a:cubicBezTo>
                  <a:pt x="10040572" y="2753823"/>
                  <a:pt x="10044842" y="2749791"/>
                  <a:pt x="10044842" y="2741726"/>
                </a:cubicBezTo>
                <a:cubicBezTo>
                  <a:pt x="10044842" y="2739828"/>
                  <a:pt x="10044130" y="2737456"/>
                  <a:pt x="10042707" y="2734610"/>
                </a:cubicBezTo>
                <a:cubicBezTo>
                  <a:pt x="9997640" y="2644001"/>
                  <a:pt x="9968939" y="2581382"/>
                  <a:pt x="9956605" y="2546752"/>
                </a:cubicBezTo>
                <a:cubicBezTo>
                  <a:pt x="9952336" y="2535366"/>
                  <a:pt x="9946643" y="2529674"/>
                  <a:pt x="9939527" y="2529674"/>
                </a:cubicBezTo>
                <a:close/>
                <a:moveTo>
                  <a:pt x="4650856" y="0"/>
                </a:moveTo>
                <a:lnTo>
                  <a:pt x="10928193" y="0"/>
                </a:lnTo>
                <a:lnTo>
                  <a:pt x="10928193" y="6858000"/>
                </a:lnTo>
                <a:lnTo>
                  <a:pt x="3979525" y="6892724"/>
                </a:lnTo>
                <a:cubicBezTo>
                  <a:pt x="3976873" y="6085029"/>
                  <a:pt x="5090273" y="4719306"/>
                  <a:pt x="5785153" y="3562844"/>
                </a:cubicBezTo>
                <a:lnTo>
                  <a:pt x="5787703" y="3558409"/>
                </a:lnTo>
                <a:lnTo>
                  <a:pt x="5825945" y="3558625"/>
                </a:lnTo>
                <a:cubicBezTo>
                  <a:pt x="5898053" y="3559099"/>
                  <a:pt x="5952371" y="3559336"/>
                  <a:pt x="5988898" y="3559336"/>
                </a:cubicBezTo>
                <a:cubicBezTo>
                  <a:pt x="6156358" y="3559336"/>
                  <a:pt x="6257403" y="3561708"/>
                  <a:pt x="6292033" y="3566452"/>
                </a:cubicBezTo>
                <a:cubicBezTo>
                  <a:pt x="6301995" y="3567875"/>
                  <a:pt x="6309111" y="3568587"/>
                  <a:pt x="6313381" y="3568587"/>
                </a:cubicBezTo>
                <a:cubicBezTo>
                  <a:pt x="6323343" y="3568587"/>
                  <a:pt x="6331170" y="3564080"/>
                  <a:pt x="6336863" y="3555067"/>
                </a:cubicBezTo>
                <a:cubicBezTo>
                  <a:pt x="6343505" y="3543682"/>
                  <a:pt x="6351095" y="3508339"/>
                  <a:pt x="6359634" y="3449041"/>
                </a:cubicBezTo>
                <a:cubicBezTo>
                  <a:pt x="6367699" y="3394486"/>
                  <a:pt x="6371731" y="3357009"/>
                  <a:pt x="6371731" y="3336610"/>
                </a:cubicBezTo>
                <a:cubicBezTo>
                  <a:pt x="6371731" y="3319533"/>
                  <a:pt x="6366513" y="3310993"/>
                  <a:pt x="6356076" y="3310993"/>
                </a:cubicBezTo>
                <a:cubicBezTo>
                  <a:pt x="6331408" y="3310993"/>
                  <a:pt x="6294287" y="3313247"/>
                  <a:pt x="6244713" y="3317753"/>
                </a:cubicBezTo>
                <a:cubicBezTo>
                  <a:pt x="6195140" y="3322260"/>
                  <a:pt x="6157782" y="3324514"/>
                  <a:pt x="6132638" y="3324514"/>
                </a:cubicBezTo>
                <a:cubicBezTo>
                  <a:pt x="6062429" y="3324514"/>
                  <a:pt x="6027799" y="3324514"/>
                  <a:pt x="6028747" y="3324514"/>
                </a:cubicBezTo>
                <a:cubicBezTo>
                  <a:pt x="6002418" y="3322853"/>
                  <a:pt x="5981664" y="3319355"/>
                  <a:pt x="5966483" y="3314018"/>
                </a:cubicBezTo>
                <a:lnTo>
                  <a:pt x="5939688" y="3294004"/>
                </a:lnTo>
                <a:lnTo>
                  <a:pt x="5963137" y="3253209"/>
                </a:lnTo>
                <a:lnTo>
                  <a:pt x="6008262" y="3164407"/>
                </a:lnTo>
                <a:lnTo>
                  <a:pt x="6040844" y="3164407"/>
                </a:lnTo>
                <a:cubicBezTo>
                  <a:pt x="6137146" y="3164407"/>
                  <a:pt x="6198816" y="3165830"/>
                  <a:pt x="6225856" y="3168677"/>
                </a:cubicBezTo>
                <a:cubicBezTo>
                  <a:pt x="6268551" y="3173421"/>
                  <a:pt x="6289898" y="3175792"/>
                  <a:pt x="6289898" y="3175792"/>
                </a:cubicBezTo>
                <a:cubicBezTo>
                  <a:pt x="6303656" y="3175792"/>
                  <a:pt x="6310534" y="3171048"/>
                  <a:pt x="6310534" y="3161561"/>
                </a:cubicBezTo>
                <a:cubicBezTo>
                  <a:pt x="6310534" y="3123609"/>
                  <a:pt x="6312433" y="3085658"/>
                  <a:pt x="6316227" y="3047707"/>
                </a:cubicBezTo>
                <a:cubicBezTo>
                  <a:pt x="6322631" y="2985799"/>
                  <a:pt x="6326634" y="2949909"/>
                  <a:pt x="6328235" y="2940035"/>
                </a:cubicBezTo>
                <a:lnTo>
                  <a:pt x="6328815" y="2937359"/>
                </a:lnTo>
                <a:lnTo>
                  <a:pt x="6329036" y="2938835"/>
                </a:lnTo>
                <a:cubicBezTo>
                  <a:pt x="6329036" y="2937589"/>
                  <a:pt x="6328969" y="2937067"/>
                  <a:pt x="6328836" y="2937267"/>
                </a:cubicBezTo>
                <a:lnTo>
                  <a:pt x="6328815" y="2937359"/>
                </a:lnTo>
                <a:lnTo>
                  <a:pt x="6327968" y="2931675"/>
                </a:lnTo>
                <a:cubicBezTo>
                  <a:pt x="6325834" y="2925537"/>
                  <a:pt x="6320497" y="2922468"/>
                  <a:pt x="6311958" y="2922468"/>
                </a:cubicBezTo>
                <a:cubicBezTo>
                  <a:pt x="6302470" y="2922468"/>
                  <a:pt x="6289662" y="2923417"/>
                  <a:pt x="6273532" y="2925315"/>
                </a:cubicBezTo>
                <a:cubicBezTo>
                  <a:pt x="6252659" y="2927212"/>
                  <a:pt x="6239614" y="2928398"/>
                  <a:pt x="6234395" y="2928873"/>
                </a:cubicBezTo>
                <a:lnTo>
                  <a:pt x="6124049" y="2931902"/>
                </a:lnTo>
                <a:lnTo>
                  <a:pt x="6181995" y="2792448"/>
                </a:lnTo>
                <a:lnTo>
                  <a:pt x="6320497" y="2801499"/>
                </a:lnTo>
                <a:cubicBezTo>
                  <a:pt x="6327612" y="2801973"/>
                  <a:pt x="6332594" y="2802211"/>
                  <a:pt x="6335440" y="2802211"/>
                </a:cubicBezTo>
                <a:cubicBezTo>
                  <a:pt x="6344928" y="2802211"/>
                  <a:pt x="6349672" y="2797229"/>
                  <a:pt x="6349672" y="2787267"/>
                </a:cubicBezTo>
                <a:cubicBezTo>
                  <a:pt x="6349672" y="2775408"/>
                  <a:pt x="6347181" y="2741844"/>
                  <a:pt x="6342200" y="2686578"/>
                </a:cubicBezTo>
                <a:cubicBezTo>
                  <a:pt x="6337219" y="2631312"/>
                  <a:pt x="6333543" y="2598223"/>
                  <a:pt x="6331170" y="2587312"/>
                </a:cubicBezTo>
                <a:cubicBezTo>
                  <a:pt x="6327376" y="2568811"/>
                  <a:pt x="6313144" y="2559560"/>
                  <a:pt x="6288475" y="2559560"/>
                </a:cubicBezTo>
                <a:lnTo>
                  <a:pt x="6267826" y="2559786"/>
                </a:lnTo>
                <a:lnTo>
                  <a:pt x="6271903" y="2547220"/>
                </a:lnTo>
                <a:cubicBezTo>
                  <a:pt x="6309157" y="2418272"/>
                  <a:pt x="6329548" y="2297756"/>
                  <a:pt x="6329186" y="2187615"/>
                </a:cubicBezTo>
                <a:cubicBezTo>
                  <a:pt x="6313752" y="1292506"/>
                  <a:pt x="5545966" y="536293"/>
                  <a:pt x="46508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1500" dirty="0">
              <a:solidFill>
                <a:schemeClr val="bg1"/>
              </a:solidFill>
              <a:latin typeface="Berlin Sans FB Demi" panose="020E0802020502020306" pitchFamily="34" charset="0"/>
            </a:endParaRPr>
          </a:p>
        </p:txBody>
      </p:sp>
      <p:sp>
        <p:nvSpPr>
          <p:cNvPr id="11" name="TextBox 10">
            <a:extLst>
              <a:ext uri="{FF2B5EF4-FFF2-40B4-BE49-F238E27FC236}">
                <a16:creationId xmlns:a16="http://schemas.microsoft.com/office/drawing/2014/main" id="{B7BE819F-41E8-F403-100D-751F88CED9FA}"/>
              </a:ext>
            </a:extLst>
          </p:cNvPr>
          <p:cNvSpPr txBox="1"/>
          <p:nvPr/>
        </p:nvSpPr>
        <p:spPr>
          <a:xfrm>
            <a:off x="8017565" y="6211669"/>
            <a:ext cx="4651513" cy="646331"/>
          </a:xfrm>
          <a:prstGeom prst="rect">
            <a:avLst/>
          </a:prstGeom>
          <a:noFill/>
        </p:spPr>
        <p:txBody>
          <a:bodyPr wrap="square" rtlCol="0">
            <a:spAutoFit/>
          </a:bodyPr>
          <a:lstStyle/>
          <a:p>
            <a:r>
              <a:rPr lang="en-US" dirty="0"/>
              <a:t> </a:t>
            </a:r>
            <a:r>
              <a:rPr lang="en-US" b="1" dirty="0"/>
              <a:t>STUDENT NAME : DINAYA MADHURYA</a:t>
            </a:r>
          </a:p>
          <a:p>
            <a:r>
              <a:rPr lang="en-US" b="1" dirty="0"/>
              <a:t> STUDENT NUMBER : CL/OTHMFL3/11/56</a:t>
            </a:r>
          </a:p>
        </p:txBody>
      </p:sp>
    </p:spTree>
    <p:extLst>
      <p:ext uri="{BB962C8B-B14F-4D97-AF65-F5344CB8AC3E}">
        <p14:creationId xmlns:p14="http://schemas.microsoft.com/office/powerpoint/2010/main" val="3616816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B25C7-0386-F23D-D3BF-7B9BE6A51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Freeform: Shape 7">
            <a:extLst>
              <a:ext uri="{FF2B5EF4-FFF2-40B4-BE49-F238E27FC236}">
                <a16:creationId xmlns:a16="http://schemas.microsoft.com/office/drawing/2014/main" id="{D1B69D9D-265F-7F53-33BF-24986082B532}"/>
              </a:ext>
            </a:extLst>
          </p:cNvPr>
          <p:cNvSpPr/>
          <p:nvPr/>
        </p:nvSpPr>
        <p:spPr>
          <a:xfrm rot="19833778">
            <a:off x="-2337410" y="2459356"/>
            <a:ext cx="21242852" cy="8239439"/>
          </a:xfrm>
          <a:custGeom>
            <a:avLst/>
            <a:gdLst>
              <a:gd name="connsiteX0" fmla="*/ 3655628 w 13369155"/>
              <a:gd name="connsiteY0" fmla="*/ 1746 h 2751178"/>
              <a:gd name="connsiteX1" fmla="*/ 5013434 w 13369155"/>
              <a:gd name="connsiteY1" fmla="*/ 166243 h 2751178"/>
              <a:gd name="connsiteX2" fmla="*/ 6684577 w 13369155"/>
              <a:gd name="connsiteY2" fmla="*/ 166243 h 2751178"/>
              <a:gd name="connsiteX3" fmla="*/ 8355722 w 13369155"/>
              <a:gd name="connsiteY3" fmla="*/ 166243 h 2751178"/>
              <a:gd name="connsiteX4" fmla="*/ 10026866 w 13369155"/>
              <a:gd name="connsiteY4" fmla="*/ 166243 h 2751178"/>
              <a:gd name="connsiteX5" fmla="*/ 11698011 w 13369155"/>
              <a:gd name="connsiteY5" fmla="*/ 166243 h 2751178"/>
              <a:gd name="connsiteX6" fmla="*/ 13369155 w 13369155"/>
              <a:gd name="connsiteY6" fmla="*/ 166243 h 2751178"/>
              <a:gd name="connsiteX7" fmla="*/ 13369155 w 13369155"/>
              <a:gd name="connsiteY7" fmla="*/ 2584936 h 2751178"/>
              <a:gd name="connsiteX8" fmla="*/ 11698011 w 13369155"/>
              <a:gd name="connsiteY8" fmla="*/ 2584936 h 2751178"/>
              <a:gd name="connsiteX9" fmla="*/ 10026866 w 13369155"/>
              <a:gd name="connsiteY9" fmla="*/ 2584936 h 2751178"/>
              <a:gd name="connsiteX10" fmla="*/ 8355722 w 13369155"/>
              <a:gd name="connsiteY10" fmla="*/ 2584936 h 2751178"/>
              <a:gd name="connsiteX11" fmla="*/ 6684577 w 13369155"/>
              <a:gd name="connsiteY11" fmla="*/ 2584936 h 2751178"/>
              <a:gd name="connsiteX12" fmla="*/ 5013434 w 13369155"/>
              <a:gd name="connsiteY12" fmla="*/ 2584936 h 2751178"/>
              <a:gd name="connsiteX13" fmla="*/ 3342289 w 13369155"/>
              <a:gd name="connsiteY13" fmla="*/ 2584936 h 2751178"/>
              <a:gd name="connsiteX14" fmla="*/ 1671144 w 13369155"/>
              <a:gd name="connsiteY14" fmla="*/ 2584936 h 2751178"/>
              <a:gd name="connsiteX15" fmla="*/ 0 w 13369155"/>
              <a:gd name="connsiteY15" fmla="*/ 2584936 h 2751178"/>
              <a:gd name="connsiteX16" fmla="*/ 0 w 13369155"/>
              <a:gd name="connsiteY16" fmla="*/ 166243 h 2751178"/>
              <a:gd name="connsiteX17" fmla="*/ 313339 w 13369155"/>
              <a:gd name="connsiteY17" fmla="*/ 1746 h 2751178"/>
              <a:gd name="connsiteX18" fmla="*/ 1671144 w 13369155"/>
              <a:gd name="connsiteY18" fmla="*/ 166243 h 2751178"/>
              <a:gd name="connsiteX19" fmla="*/ 1984484 w 13369155"/>
              <a:gd name="connsiteY19" fmla="*/ 1746 h 2751178"/>
              <a:gd name="connsiteX20" fmla="*/ 3342289 w 13369155"/>
              <a:gd name="connsiteY20" fmla="*/ 166243 h 2751178"/>
              <a:gd name="connsiteX21" fmla="*/ 3655628 w 13369155"/>
              <a:gd name="connsiteY21" fmla="*/ 1746 h 27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369155" h="2751178">
                <a:moveTo>
                  <a:pt x="3655628" y="1746"/>
                </a:moveTo>
                <a:cubicBezTo>
                  <a:pt x="4108230" y="-38465"/>
                  <a:pt x="4560831" y="634145"/>
                  <a:pt x="5013434" y="166243"/>
                </a:cubicBezTo>
                <a:cubicBezTo>
                  <a:pt x="5570482" y="-409637"/>
                  <a:pt x="6127530" y="742122"/>
                  <a:pt x="6684577" y="166243"/>
                </a:cubicBezTo>
                <a:cubicBezTo>
                  <a:pt x="7241625" y="-409637"/>
                  <a:pt x="7798673" y="742122"/>
                  <a:pt x="8355722" y="166243"/>
                </a:cubicBezTo>
                <a:cubicBezTo>
                  <a:pt x="8912770" y="-409637"/>
                  <a:pt x="9469818" y="742122"/>
                  <a:pt x="10026866" y="166243"/>
                </a:cubicBezTo>
                <a:cubicBezTo>
                  <a:pt x="10583914" y="-409637"/>
                  <a:pt x="11140962" y="742122"/>
                  <a:pt x="11698011" y="166243"/>
                </a:cubicBezTo>
                <a:cubicBezTo>
                  <a:pt x="12255059" y="-409637"/>
                  <a:pt x="12812107" y="742122"/>
                  <a:pt x="13369155" y="166243"/>
                </a:cubicBezTo>
                <a:lnTo>
                  <a:pt x="13369155" y="2584936"/>
                </a:lnTo>
                <a:cubicBezTo>
                  <a:pt x="12812107" y="3160816"/>
                  <a:pt x="12255059" y="2009057"/>
                  <a:pt x="11698011" y="2584936"/>
                </a:cubicBezTo>
                <a:cubicBezTo>
                  <a:pt x="11140962" y="3160816"/>
                  <a:pt x="10583914" y="2009057"/>
                  <a:pt x="10026866" y="2584936"/>
                </a:cubicBezTo>
                <a:cubicBezTo>
                  <a:pt x="9469818" y="3160816"/>
                  <a:pt x="8912770" y="2009057"/>
                  <a:pt x="8355722" y="2584936"/>
                </a:cubicBezTo>
                <a:cubicBezTo>
                  <a:pt x="7798673" y="3160816"/>
                  <a:pt x="7241625" y="2009057"/>
                  <a:pt x="6684577" y="2584936"/>
                </a:cubicBezTo>
                <a:cubicBezTo>
                  <a:pt x="6127530" y="3160816"/>
                  <a:pt x="5570482" y="2009057"/>
                  <a:pt x="5013434" y="2584936"/>
                </a:cubicBezTo>
                <a:cubicBezTo>
                  <a:pt x="4456384" y="3160816"/>
                  <a:pt x="3899336" y="2009057"/>
                  <a:pt x="3342289" y="2584936"/>
                </a:cubicBezTo>
                <a:cubicBezTo>
                  <a:pt x="2785240" y="3160816"/>
                  <a:pt x="2228192" y="2009057"/>
                  <a:pt x="1671144" y="2584936"/>
                </a:cubicBezTo>
                <a:cubicBezTo>
                  <a:pt x="1114095" y="3160816"/>
                  <a:pt x="557048" y="2009057"/>
                  <a:pt x="0" y="2584936"/>
                </a:cubicBezTo>
                <a:lnTo>
                  <a:pt x="0" y="166243"/>
                </a:lnTo>
                <a:cubicBezTo>
                  <a:pt x="104446" y="58266"/>
                  <a:pt x="208893" y="11025"/>
                  <a:pt x="313339" y="1746"/>
                </a:cubicBezTo>
                <a:cubicBezTo>
                  <a:pt x="765941" y="-38465"/>
                  <a:pt x="1218542" y="634145"/>
                  <a:pt x="1671144" y="166243"/>
                </a:cubicBezTo>
                <a:cubicBezTo>
                  <a:pt x="1775591" y="58266"/>
                  <a:pt x="1880037" y="11025"/>
                  <a:pt x="1984484" y="1746"/>
                </a:cubicBezTo>
                <a:cubicBezTo>
                  <a:pt x="2437085" y="-38465"/>
                  <a:pt x="2889687" y="634145"/>
                  <a:pt x="3342289" y="166243"/>
                </a:cubicBezTo>
                <a:cubicBezTo>
                  <a:pt x="3446735" y="58266"/>
                  <a:pt x="3551182" y="11025"/>
                  <a:pt x="3655628" y="174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49D229BA-AF9D-09F8-C328-E7E7FE3C2B8D}"/>
              </a:ext>
            </a:extLst>
          </p:cNvPr>
          <p:cNvSpPr/>
          <p:nvPr/>
        </p:nvSpPr>
        <p:spPr>
          <a:xfrm rot="19833778">
            <a:off x="-5945539" y="-3933330"/>
            <a:ext cx="21242852" cy="8362192"/>
          </a:xfrm>
          <a:custGeom>
            <a:avLst/>
            <a:gdLst>
              <a:gd name="connsiteX0" fmla="*/ 3655628 w 13369155"/>
              <a:gd name="connsiteY0" fmla="*/ 1746 h 2751178"/>
              <a:gd name="connsiteX1" fmla="*/ 5013434 w 13369155"/>
              <a:gd name="connsiteY1" fmla="*/ 166243 h 2751178"/>
              <a:gd name="connsiteX2" fmla="*/ 6684577 w 13369155"/>
              <a:gd name="connsiteY2" fmla="*/ 166243 h 2751178"/>
              <a:gd name="connsiteX3" fmla="*/ 8355722 w 13369155"/>
              <a:gd name="connsiteY3" fmla="*/ 166243 h 2751178"/>
              <a:gd name="connsiteX4" fmla="*/ 10026866 w 13369155"/>
              <a:gd name="connsiteY4" fmla="*/ 166243 h 2751178"/>
              <a:gd name="connsiteX5" fmla="*/ 11698011 w 13369155"/>
              <a:gd name="connsiteY5" fmla="*/ 166243 h 2751178"/>
              <a:gd name="connsiteX6" fmla="*/ 13369155 w 13369155"/>
              <a:gd name="connsiteY6" fmla="*/ 166243 h 2751178"/>
              <a:gd name="connsiteX7" fmla="*/ 13369155 w 13369155"/>
              <a:gd name="connsiteY7" fmla="*/ 2584936 h 2751178"/>
              <a:gd name="connsiteX8" fmla="*/ 11698011 w 13369155"/>
              <a:gd name="connsiteY8" fmla="*/ 2584936 h 2751178"/>
              <a:gd name="connsiteX9" fmla="*/ 10026866 w 13369155"/>
              <a:gd name="connsiteY9" fmla="*/ 2584936 h 2751178"/>
              <a:gd name="connsiteX10" fmla="*/ 8355722 w 13369155"/>
              <a:gd name="connsiteY10" fmla="*/ 2584936 h 2751178"/>
              <a:gd name="connsiteX11" fmla="*/ 6684577 w 13369155"/>
              <a:gd name="connsiteY11" fmla="*/ 2584936 h 2751178"/>
              <a:gd name="connsiteX12" fmla="*/ 5013434 w 13369155"/>
              <a:gd name="connsiteY12" fmla="*/ 2584936 h 2751178"/>
              <a:gd name="connsiteX13" fmla="*/ 3342289 w 13369155"/>
              <a:gd name="connsiteY13" fmla="*/ 2584936 h 2751178"/>
              <a:gd name="connsiteX14" fmla="*/ 1671144 w 13369155"/>
              <a:gd name="connsiteY14" fmla="*/ 2584936 h 2751178"/>
              <a:gd name="connsiteX15" fmla="*/ 0 w 13369155"/>
              <a:gd name="connsiteY15" fmla="*/ 2584936 h 2751178"/>
              <a:gd name="connsiteX16" fmla="*/ 0 w 13369155"/>
              <a:gd name="connsiteY16" fmla="*/ 166243 h 2751178"/>
              <a:gd name="connsiteX17" fmla="*/ 313339 w 13369155"/>
              <a:gd name="connsiteY17" fmla="*/ 1746 h 2751178"/>
              <a:gd name="connsiteX18" fmla="*/ 1671144 w 13369155"/>
              <a:gd name="connsiteY18" fmla="*/ 166243 h 2751178"/>
              <a:gd name="connsiteX19" fmla="*/ 1984484 w 13369155"/>
              <a:gd name="connsiteY19" fmla="*/ 1746 h 2751178"/>
              <a:gd name="connsiteX20" fmla="*/ 3342289 w 13369155"/>
              <a:gd name="connsiteY20" fmla="*/ 166243 h 2751178"/>
              <a:gd name="connsiteX21" fmla="*/ 3655628 w 13369155"/>
              <a:gd name="connsiteY21" fmla="*/ 1746 h 27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369155" h="2751178">
                <a:moveTo>
                  <a:pt x="3655628" y="1746"/>
                </a:moveTo>
                <a:cubicBezTo>
                  <a:pt x="4108230" y="-38465"/>
                  <a:pt x="4560831" y="634145"/>
                  <a:pt x="5013434" y="166243"/>
                </a:cubicBezTo>
                <a:cubicBezTo>
                  <a:pt x="5570482" y="-409637"/>
                  <a:pt x="6127530" y="742122"/>
                  <a:pt x="6684577" y="166243"/>
                </a:cubicBezTo>
                <a:cubicBezTo>
                  <a:pt x="7241625" y="-409637"/>
                  <a:pt x="7798673" y="742122"/>
                  <a:pt x="8355722" y="166243"/>
                </a:cubicBezTo>
                <a:cubicBezTo>
                  <a:pt x="8912770" y="-409637"/>
                  <a:pt x="9469818" y="742122"/>
                  <a:pt x="10026866" y="166243"/>
                </a:cubicBezTo>
                <a:cubicBezTo>
                  <a:pt x="10583914" y="-409637"/>
                  <a:pt x="11140962" y="742122"/>
                  <a:pt x="11698011" y="166243"/>
                </a:cubicBezTo>
                <a:cubicBezTo>
                  <a:pt x="12255059" y="-409637"/>
                  <a:pt x="12812107" y="742122"/>
                  <a:pt x="13369155" y="166243"/>
                </a:cubicBezTo>
                <a:lnTo>
                  <a:pt x="13369155" y="2584936"/>
                </a:lnTo>
                <a:cubicBezTo>
                  <a:pt x="12812107" y="3160816"/>
                  <a:pt x="12255059" y="2009057"/>
                  <a:pt x="11698011" y="2584936"/>
                </a:cubicBezTo>
                <a:cubicBezTo>
                  <a:pt x="11140962" y="3160816"/>
                  <a:pt x="10583914" y="2009057"/>
                  <a:pt x="10026866" y="2584936"/>
                </a:cubicBezTo>
                <a:cubicBezTo>
                  <a:pt x="9469818" y="3160816"/>
                  <a:pt x="8912770" y="2009057"/>
                  <a:pt x="8355722" y="2584936"/>
                </a:cubicBezTo>
                <a:cubicBezTo>
                  <a:pt x="7798673" y="3160816"/>
                  <a:pt x="7241625" y="2009057"/>
                  <a:pt x="6684577" y="2584936"/>
                </a:cubicBezTo>
                <a:cubicBezTo>
                  <a:pt x="6127530" y="3160816"/>
                  <a:pt x="5570482" y="2009057"/>
                  <a:pt x="5013434" y="2584936"/>
                </a:cubicBezTo>
                <a:cubicBezTo>
                  <a:pt x="4456384" y="3160816"/>
                  <a:pt x="3899336" y="2009057"/>
                  <a:pt x="3342289" y="2584936"/>
                </a:cubicBezTo>
                <a:cubicBezTo>
                  <a:pt x="2785240" y="3160816"/>
                  <a:pt x="2228192" y="2009057"/>
                  <a:pt x="1671144" y="2584936"/>
                </a:cubicBezTo>
                <a:cubicBezTo>
                  <a:pt x="1114095" y="3160816"/>
                  <a:pt x="557048" y="2009057"/>
                  <a:pt x="0" y="2584936"/>
                </a:cubicBezTo>
                <a:lnTo>
                  <a:pt x="0" y="166243"/>
                </a:lnTo>
                <a:cubicBezTo>
                  <a:pt x="104446" y="58266"/>
                  <a:pt x="208893" y="11025"/>
                  <a:pt x="313339" y="1746"/>
                </a:cubicBezTo>
                <a:cubicBezTo>
                  <a:pt x="765941" y="-38465"/>
                  <a:pt x="1218542" y="634145"/>
                  <a:pt x="1671144" y="166243"/>
                </a:cubicBezTo>
                <a:cubicBezTo>
                  <a:pt x="1775591" y="58266"/>
                  <a:pt x="1880037" y="11025"/>
                  <a:pt x="1984484" y="1746"/>
                </a:cubicBezTo>
                <a:cubicBezTo>
                  <a:pt x="2437085" y="-38465"/>
                  <a:pt x="2889687" y="634145"/>
                  <a:pt x="3342289" y="166243"/>
                </a:cubicBezTo>
                <a:cubicBezTo>
                  <a:pt x="3446735" y="58266"/>
                  <a:pt x="3551182" y="11025"/>
                  <a:pt x="3655628" y="1746"/>
                </a:cubicBezTo>
                <a:close/>
              </a:path>
            </a:pathLst>
          </a:custGeom>
          <a:solidFill>
            <a:schemeClr val="tx1">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60F16FE2-6267-73C9-A330-57F3E7100BAC}"/>
              </a:ext>
            </a:extLst>
          </p:cNvPr>
          <p:cNvSpPr/>
          <p:nvPr/>
        </p:nvSpPr>
        <p:spPr>
          <a:xfrm>
            <a:off x="-4914901" y="-8170045"/>
            <a:ext cx="26733108" cy="81534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036E59A-D035-C87B-3AEB-F2D12789C20A}"/>
              </a:ext>
            </a:extLst>
          </p:cNvPr>
          <p:cNvSpPr/>
          <p:nvPr/>
        </p:nvSpPr>
        <p:spPr>
          <a:xfrm>
            <a:off x="-4800600" y="7216957"/>
            <a:ext cx="26733108" cy="81534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F8B8CA-8932-1442-0800-13C5767E122C}"/>
              </a:ext>
            </a:extLst>
          </p:cNvPr>
          <p:cNvSpPr/>
          <p:nvPr/>
        </p:nvSpPr>
        <p:spPr>
          <a:xfrm rot="16200000">
            <a:off x="-17443254" y="496306"/>
            <a:ext cx="26733108" cy="81534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7DA348-2237-3839-8210-35AD0558C6EA}"/>
              </a:ext>
            </a:extLst>
          </p:cNvPr>
          <p:cNvSpPr/>
          <p:nvPr/>
        </p:nvSpPr>
        <p:spPr>
          <a:xfrm rot="16200000">
            <a:off x="4374952" y="-2072897"/>
            <a:ext cx="26733108" cy="81534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314B375-B190-8E36-9A95-0E2EBF468E09}"/>
              </a:ext>
            </a:extLst>
          </p:cNvPr>
          <p:cNvSpPr txBox="1"/>
          <p:nvPr/>
        </p:nvSpPr>
        <p:spPr>
          <a:xfrm>
            <a:off x="7658665" y="3901419"/>
            <a:ext cx="4590486" cy="2677656"/>
          </a:xfrm>
          <a:prstGeom prst="rect">
            <a:avLst/>
          </a:prstGeom>
          <a:noFill/>
        </p:spPr>
        <p:txBody>
          <a:bodyPr wrap="square" rtlCol="0">
            <a:spAutoFit/>
          </a:bodyPr>
          <a:lstStyle/>
          <a:p>
            <a:r>
              <a:rPr lang="en-US" sz="6600" dirty="0">
                <a:latin typeface="Berlin Sans FB Demi" panose="020E0802020502020306" pitchFamily="34" charset="0"/>
              </a:rPr>
              <a:t>OUTPUT</a:t>
            </a:r>
            <a:r>
              <a:rPr lang="en-US" sz="8800" dirty="0">
                <a:latin typeface="Berlin Sans FB Demi" panose="020E0802020502020306" pitchFamily="34" charset="0"/>
              </a:rPr>
              <a:t> </a:t>
            </a:r>
          </a:p>
          <a:p>
            <a:r>
              <a:rPr lang="en-US" sz="8000" dirty="0">
                <a:latin typeface="Berlin Sans FB Demi" panose="020E0802020502020306" pitchFamily="34" charset="0"/>
              </a:rPr>
              <a:t>DEVICES</a:t>
            </a:r>
          </a:p>
        </p:txBody>
      </p:sp>
    </p:spTree>
    <p:extLst>
      <p:ext uri="{BB962C8B-B14F-4D97-AF65-F5344CB8AC3E}">
        <p14:creationId xmlns:p14="http://schemas.microsoft.com/office/powerpoint/2010/main" val="3107499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D484E07-2A06-782D-9A87-DB7FC8657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28"/>
            <a:ext cx="12191999" cy="6846772"/>
          </a:xfrm>
          <a:prstGeom prst="rect">
            <a:avLst/>
          </a:prstGeom>
          <a:solidFill>
            <a:schemeClr val="tx1">
              <a:alpha val="71000"/>
            </a:schemeClr>
          </a:solidFill>
        </p:spPr>
      </p:pic>
      <p:sp>
        <p:nvSpPr>
          <p:cNvPr id="35" name="Rectangle 34">
            <a:extLst>
              <a:ext uri="{FF2B5EF4-FFF2-40B4-BE49-F238E27FC236}">
                <a16:creationId xmlns:a16="http://schemas.microsoft.com/office/drawing/2014/main" id="{559B7B07-547E-2C6E-3515-BCF8E544B7FB}"/>
              </a:ext>
            </a:extLst>
          </p:cNvPr>
          <p:cNvSpPr/>
          <p:nvPr/>
        </p:nvSpPr>
        <p:spPr>
          <a:xfrm>
            <a:off x="0" y="11228"/>
            <a:ext cx="12192000" cy="6835544"/>
          </a:xfrm>
          <a:prstGeom prst="rect">
            <a:avLst/>
          </a:prstGeom>
          <a:solidFill>
            <a:schemeClr val="bg1">
              <a:alpha val="26000"/>
            </a:schemeClr>
          </a:solidFill>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201F26C4-E3B2-6C64-F84F-669D5DE96CF9}"/>
              </a:ext>
            </a:extLst>
          </p:cNvPr>
          <p:cNvSpPr txBox="1"/>
          <p:nvPr/>
        </p:nvSpPr>
        <p:spPr>
          <a:xfrm>
            <a:off x="261257" y="457200"/>
            <a:ext cx="4811486" cy="1446550"/>
          </a:xfrm>
          <a:prstGeom prst="rect">
            <a:avLst/>
          </a:prstGeom>
          <a:noFill/>
        </p:spPr>
        <p:txBody>
          <a:bodyPr wrap="square" rtlCol="0">
            <a:spAutoFit/>
          </a:bodyPr>
          <a:lstStyle/>
          <a:p>
            <a:r>
              <a:rPr lang="en-US" sz="4400" dirty="0">
                <a:latin typeface="Berlin Sans FB Demi" panose="020E0802020502020306" pitchFamily="34" charset="0"/>
              </a:rPr>
              <a:t>What is an Output Device?</a:t>
            </a:r>
          </a:p>
        </p:txBody>
      </p:sp>
      <p:sp>
        <p:nvSpPr>
          <p:cNvPr id="31" name="TextBox 30">
            <a:extLst>
              <a:ext uri="{FF2B5EF4-FFF2-40B4-BE49-F238E27FC236}">
                <a16:creationId xmlns:a16="http://schemas.microsoft.com/office/drawing/2014/main" id="{FE5683B6-43C8-CBCA-F4C0-B02D2DBBD1FB}"/>
              </a:ext>
            </a:extLst>
          </p:cNvPr>
          <p:cNvSpPr txBox="1"/>
          <p:nvPr/>
        </p:nvSpPr>
        <p:spPr>
          <a:xfrm>
            <a:off x="446313" y="2122715"/>
            <a:ext cx="11538858"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b="1" dirty="0">
                <a:latin typeface="Bell MT" panose="02020503060305020303" pitchFamily="18" charset="0"/>
              </a:rPr>
              <a:t>It’s a computer hardware that transform data into a form that humans can understand or, more traditionally, into a physically readable format for use with other non-computerized devices is known as an output device.</a:t>
            </a:r>
          </a:p>
          <a:p>
            <a:pPr marL="285750" indent="-285750" algn="just">
              <a:buFont typeface="Arial" panose="020B0604020202020204" pitchFamily="34" charset="0"/>
              <a:buChar char="•"/>
            </a:pPr>
            <a:endParaRPr lang="en-US" sz="2400" b="1" dirty="0">
              <a:latin typeface="Bell MT" panose="02020503060305020303" pitchFamily="18" charset="0"/>
            </a:endParaRPr>
          </a:p>
          <a:p>
            <a:pPr marL="285750" indent="-285750" algn="just">
              <a:buFont typeface="Arial" panose="020B0604020202020204" pitchFamily="34" charset="0"/>
              <a:buChar char="•"/>
            </a:pPr>
            <a:r>
              <a:rPr lang="en-US" sz="2400" b="1" dirty="0">
                <a:latin typeface="Bell MT" panose="02020503060305020303" pitchFamily="18" charset="0"/>
              </a:rPr>
              <a:t>It maybe in the form of text, images/graphics, sound, video or touch</a:t>
            </a:r>
          </a:p>
          <a:p>
            <a:pPr marL="285750" indent="-285750" algn="just">
              <a:buFont typeface="Arial" panose="020B0604020202020204" pitchFamily="34" charset="0"/>
              <a:buChar char="•"/>
            </a:pPr>
            <a:endParaRPr lang="en-US" sz="2400" b="1" dirty="0">
              <a:latin typeface="Bell MT" panose="02020503060305020303" pitchFamily="18" charset="0"/>
            </a:endParaRPr>
          </a:p>
          <a:p>
            <a:pPr marL="285750" indent="-285750" algn="just">
              <a:buFont typeface="Arial" panose="020B0604020202020204" pitchFamily="34" charset="0"/>
              <a:buChar char="•"/>
            </a:pPr>
            <a:r>
              <a:rPr lang="en-US" sz="2400" b="1" dirty="0">
                <a:latin typeface="Bell MT" panose="02020503060305020303" pitchFamily="18" charset="0"/>
              </a:rPr>
              <a:t>Examples include monitors, projectors, GPS devices, speakers, headphones, printers, optical mark readers and braille readers</a:t>
            </a:r>
          </a:p>
        </p:txBody>
      </p:sp>
    </p:spTree>
    <p:extLst>
      <p:ext uri="{BB962C8B-B14F-4D97-AF65-F5344CB8AC3E}">
        <p14:creationId xmlns:p14="http://schemas.microsoft.com/office/powerpoint/2010/main" val="4262720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88000"/>
          </a:schemeClr>
        </a:solidFill>
        <a:effectLst/>
      </p:bgPr>
    </p:bg>
    <p:spTree>
      <p:nvGrpSpPr>
        <p:cNvPr id="1" name=""/>
        <p:cNvGrpSpPr/>
        <p:nvPr/>
      </p:nvGrpSpPr>
      <p:grpSpPr>
        <a:xfrm>
          <a:off x="0" y="0"/>
          <a:ext cx="0" cy="0"/>
          <a:chOff x="0" y="0"/>
          <a:chExt cx="0" cy="0"/>
        </a:xfrm>
      </p:grpSpPr>
      <p:pic>
        <p:nvPicPr>
          <p:cNvPr id="1028" name="Picture 4" descr="Premium Photo | Classic wired headphones with gradient purple pink neon  light">
            <a:extLst>
              <a:ext uri="{FF2B5EF4-FFF2-40B4-BE49-F238E27FC236}">
                <a16:creationId xmlns:a16="http://schemas.microsoft.com/office/drawing/2014/main" id="{B941A4F0-DB7B-EBBD-A635-5A543ACB8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420"/>
            <a:ext cx="12192001" cy="6888780"/>
          </a:xfrm>
          <a:prstGeom prst="rect">
            <a:avLst/>
          </a:prstGeom>
          <a:solidFill>
            <a:schemeClr val="tx1"/>
          </a:solidFill>
        </p:spPr>
      </p:pic>
      <p:sp>
        <p:nvSpPr>
          <p:cNvPr id="14" name="Rectangle 13">
            <a:extLst>
              <a:ext uri="{FF2B5EF4-FFF2-40B4-BE49-F238E27FC236}">
                <a16:creationId xmlns:a16="http://schemas.microsoft.com/office/drawing/2014/main" id="{03D48096-63B8-B97B-A809-632D5D0145A0}"/>
              </a:ext>
            </a:extLst>
          </p:cNvPr>
          <p:cNvSpPr/>
          <p:nvPr/>
        </p:nvSpPr>
        <p:spPr>
          <a:xfrm>
            <a:off x="1" y="-30780"/>
            <a:ext cx="12192000" cy="6888780"/>
          </a:xfrm>
          <a:prstGeom prst="rect">
            <a:avLst/>
          </a:prstGeom>
          <a:solidFill>
            <a:schemeClr val="tx1">
              <a:alpha val="4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3BF71E00-7B3D-A035-4F61-6071D08DB821}"/>
              </a:ext>
            </a:extLst>
          </p:cNvPr>
          <p:cNvSpPr/>
          <p:nvPr/>
        </p:nvSpPr>
        <p:spPr>
          <a:xfrm>
            <a:off x="293912" y="1803542"/>
            <a:ext cx="11549743" cy="1284514"/>
          </a:xfrm>
          <a:prstGeom prst="roundRect">
            <a:avLst/>
          </a:prstGeom>
          <a:solidFill>
            <a:schemeClr val="bg1">
              <a:alpha val="83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49073AEB-CB37-C51C-B0EC-71E8956A29E0}"/>
              </a:ext>
            </a:extLst>
          </p:cNvPr>
          <p:cNvSpPr/>
          <p:nvPr/>
        </p:nvSpPr>
        <p:spPr>
          <a:xfrm>
            <a:off x="293911" y="3607084"/>
            <a:ext cx="11549743" cy="1284514"/>
          </a:xfrm>
          <a:prstGeom prst="roundRect">
            <a:avLst/>
          </a:prstGeom>
          <a:solidFill>
            <a:schemeClr val="bg1">
              <a:alpha val="83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1FDC0D0-7E33-A5B9-5C61-4BA69AEBA008}"/>
              </a:ext>
            </a:extLst>
          </p:cNvPr>
          <p:cNvSpPr/>
          <p:nvPr/>
        </p:nvSpPr>
        <p:spPr>
          <a:xfrm>
            <a:off x="293913" y="5388429"/>
            <a:ext cx="11549741" cy="1284514"/>
          </a:xfrm>
          <a:prstGeom prst="roundRect">
            <a:avLst/>
          </a:prstGeom>
          <a:solidFill>
            <a:schemeClr val="bg1">
              <a:alpha val="83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7053C42-0AF1-7ADF-1617-030C16915C9E}"/>
              </a:ext>
            </a:extLst>
          </p:cNvPr>
          <p:cNvSpPr txBox="1"/>
          <p:nvPr/>
        </p:nvSpPr>
        <p:spPr>
          <a:xfrm>
            <a:off x="446314" y="429986"/>
            <a:ext cx="11136086" cy="923330"/>
          </a:xfrm>
          <a:prstGeom prst="rect">
            <a:avLst/>
          </a:prstGeom>
          <a:noFill/>
        </p:spPr>
        <p:txBody>
          <a:bodyPr wrap="square" rtlCol="0">
            <a:spAutoFit/>
          </a:bodyPr>
          <a:lstStyle/>
          <a:p>
            <a:r>
              <a:rPr lang="en-US" sz="5400" dirty="0">
                <a:solidFill>
                  <a:schemeClr val="bg1"/>
                </a:solidFill>
                <a:latin typeface="Berlin Sans FB Demi" panose="020E0802020502020306" pitchFamily="34" charset="0"/>
              </a:rPr>
              <a:t>Examples of Output Devices</a:t>
            </a:r>
          </a:p>
        </p:txBody>
      </p:sp>
      <p:sp>
        <p:nvSpPr>
          <p:cNvPr id="9" name="TextBox 8">
            <a:extLst>
              <a:ext uri="{FF2B5EF4-FFF2-40B4-BE49-F238E27FC236}">
                <a16:creationId xmlns:a16="http://schemas.microsoft.com/office/drawing/2014/main" id="{C7D69065-BD28-E328-056E-67103FCB2824}"/>
              </a:ext>
            </a:extLst>
          </p:cNvPr>
          <p:cNvSpPr txBox="1"/>
          <p:nvPr/>
        </p:nvSpPr>
        <p:spPr>
          <a:xfrm>
            <a:off x="348345" y="1873622"/>
            <a:ext cx="9993086" cy="1665071"/>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1. Monitor/Display:</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Displays visual output in the form of text, images, and videos.</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Examples: LED monitors, LCD monitors, OLED displays.</a:t>
            </a:r>
          </a:p>
          <a:p>
            <a:endParaRPr lang="en-US" dirty="0"/>
          </a:p>
        </p:txBody>
      </p:sp>
      <p:sp>
        <p:nvSpPr>
          <p:cNvPr id="10" name="TextBox 9">
            <a:extLst>
              <a:ext uri="{FF2B5EF4-FFF2-40B4-BE49-F238E27FC236}">
                <a16:creationId xmlns:a16="http://schemas.microsoft.com/office/drawing/2014/main" id="{8E018DF9-B9CD-394E-E908-0F5EFBF709F3}"/>
              </a:ext>
            </a:extLst>
          </p:cNvPr>
          <p:cNvSpPr txBox="1"/>
          <p:nvPr/>
        </p:nvSpPr>
        <p:spPr>
          <a:xfrm>
            <a:off x="348345" y="3675274"/>
            <a:ext cx="9056912" cy="1665071"/>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2. Printer:</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Produces a hard copy of a document or image.</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Examples: Inkjet printers, laser printers, dot matrix printers.</a:t>
            </a:r>
          </a:p>
          <a:p>
            <a:endParaRPr lang="en-US" dirty="0"/>
          </a:p>
        </p:txBody>
      </p:sp>
      <p:sp>
        <p:nvSpPr>
          <p:cNvPr id="11" name="TextBox 10">
            <a:extLst>
              <a:ext uri="{FF2B5EF4-FFF2-40B4-BE49-F238E27FC236}">
                <a16:creationId xmlns:a16="http://schemas.microsoft.com/office/drawing/2014/main" id="{C5F4E5FF-E5B9-A585-0E5E-43BB9F4D3A1E}"/>
              </a:ext>
            </a:extLst>
          </p:cNvPr>
          <p:cNvSpPr txBox="1"/>
          <p:nvPr/>
        </p:nvSpPr>
        <p:spPr>
          <a:xfrm>
            <a:off x="446314" y="5473576"/>
            <a:ext cx="8850086" cy="1263936"/>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3. Speakers:</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Output audio or sound generated by the computer.</a:t>
            </a:r>
          </a:p>
          <a:p>
            <a:r>
              <a:rPr lang="en-US" sz="2000" b="1" dirty="0">
                <a:effectLst/>
                <a:latin typeface="Bell MT" panose="02020503060305020303" pitchFamily="18" charset="0"/>
                <a:ea typeface="Calibri" panose="020F0502020204030204" pitchFamily="34" charset="0"/>
                <a:cs typeface="Times New Roman" panose="02020603050405020304" pitchFamily="18" charset="0"/>
              </a:rPr>
              <a:t>   - Examples: Computer speakers, headphones, external audio systems</a:t>
            </a:r>
            <a:endParaRPr lang="en-US" sz="2000" b="1" dirty="0">
              <a:latin typeface="Bell MT" panose="02020503060305020303" pitchFamily="18" charset="0"/>
            </a:endParaRPr>
          </a:p>
        </p:txBody>
      </p:sp>
    </p:spTree>
    <p:extLst>
      <p:ext uri="{BB962C8B-B14F-4D97-AF65-F5344CB8AC3E}">
        <p14:creationId xmlns:p14="http://schemas.microsoft.com/office/powerpoint/2010/main" val="1610910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1F64E4-F0D6-F1C7-BB4E-E2A485F16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B1CD2AE-0EFA-639C-C085-E22CB2B981A0}"/>
              </a:ext>
            </a:extLst>
          </p:cNvPr>
          <p:cNvSpPr/>
          <p:nvPr/>
        </p:nvSpPr>
        <p:spPr>
          <a:xfrm>
            <a:off x="0" y="0"/>
            <a:ext cx="12192000" cy="6858000"/>
          </a:xfrm>
          <a:prstGeom prst="rect">
            <a:avLst/>
          </a:prstGeom>
          <a:solidFill>
            <a:schemeClr val="tx1">
              <a:alpha val="1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3D0769C-416A-8E05-81FF-AD94F562D476}"/>
              </a:ext>
            </a:extLst>
          </p:cNvPr>
          <p:cNvSpPr/>
          <p:nvPr/>
        </p:nvSpPr>
        <p:spPr>
          <a:xfrm>
            <a:off x="293914" y="348343"/>
            <a:ext cx="11495314" cy="1480457"/>
          </a:xfrm>
          <a:prstGeom prst="roundRect">
            <a:avLst/>
          </a:prstGeom>
          <a:solidFill>
            <a:schemeClr val="bg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0D7BB9B-87B9-C5B1-6E86-2493B59C672E}"/>
              </a:ext>
            </a:extLst>
          </p:cNvPr>
          <p:cNvSpPr/>
          <p:nvPr/>
        </p:nvSpPr>
        <p:spPr>
          <a:xfrm>
            <a:off x="293911" y="1981200"/>
            <a:ext cx="11495317" cy="1480457"/>
          </a:xfrm>
          <a:prstGeom prst="roundRect">
            <a:avLst/>
          </a:prstGeom>
          <a:solidFill>
            <a:schemeClr val="bg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2B797F1A-3B8B-BB23-47D4-3282C83E4A2B}"/>
              </a:ext>
            </a:extLst>
          </p:cNvPr>
          <p:cNvSpPr/>
          <p:nvPr/>
        </p:nvSpPr>
        <p:spPr>
          <a:xfrm>
            <a:off x="293913" y="3614057"/>
            <a:ext cx="11495315" cy="1480457"/>
          </a:xfrm>
          <a:prstGeom prst="roundRect">
            <a:avLst/>
          </a:prstGeom>
          <a:solidFill>
            <a:schemeClr val="bg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CB7BC26-A528-05DE-0668-5F59FFCBFD81}"/>
              </a:ext>
            </a:extLst>
          </p:cNvPr>
          <p:cNvSpPr/>
          <p:nvPr/>
        </p:nvSpPr>
        <p:spPr>
          <a:xfrm>
            <a:off x="293912" y="5236028"/>
            <a:ext cx="11495315" cy="1480457"/>
          </a:xfrm>
          <a:prstGeom prst="roundRect">
            <a:avLst/>
          </a:prstGeom>
          <a:solidFill>
            <a:schemeClr val="bg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820F7B-D6A0-932A-D597-C6D879CD80DC}"/>
              </a:ext>
            </a:extLst>
          </p:cNvPr>
          <p:cNvSpPr txBox="1"/>
          <p:nvPr/>
        </p:nvSpPr>
        <p:spPr>
          <a:xfrm>
            <a:off x="402771" y="501186"/>
            <a:ext cx="7413172" cy="1665071"/>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4. Projector:</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Displays computer output on a larger screen or surface.</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Examples: Digital projectors, overhead projectors.</a:t>
            </a:r>
          </a:p>
          <a:p>
            <a:endParaRPr lang="en-US" dirty="0"/>
          </a:p>
        </p:txBody>
      </p:sp>
      <p:sp>
        <p:nvSpPr>
          <p:cNvPr id="13" name="TextBox 12">
            <a:extLst>
              <a:ext uri="{FF2B5EF4-FFF2-40B4-BE49-F238E27FC236}">
                <a16:creationId xmlns:a16="http://schemas.microsoft.com/office/drawing/2014/main" id="{221A8AE1-51D5-EEAB-E817-BE3229753B26}"/>
              </a:ext>
            </a:extLst>
          </p:cNvPr>
          <p:cNvSpPr txBox="1"/>
          <p:nvPr/>
        </p:nvSpPr>
        <p:spPr>
          <a:xfrm>
            <a:off x="402770" y="2177143"/>
            <a:ext cx="11234059" cy="1665071"/>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5. Plotter:</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Draws vector graphics. Commonly used in design and engineering for large-scale printing.</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Examples: Pen plotters, inkjet plotters.</a:t>
            </a:r>
          </a:p>
          <a:p>
            <a:endParaRPr lang="en-US" dirty="0"/>
          </a:p>
        </p:txBody>
      </p:sp>
      <p:sp>
        <p:nvSpPr>
          <p:cNvPr id="14" name="TextBox 13">
            <a:extLst>
              <a:ext uri="{FF2B5EF4-FFF2-40B4-BE49-F238E27FC236}">
                <a16:creationId xmlns:a16="http://schemas.microsoft.com/office/drawing/2014/main" id="{B8D6C539-15A9-42C9-4128-DC2CF67E7975}"/>
              </a:ext>
            </a:extLst>
          </p:cNvPr>
          <p:cNvSpPr txBox="1"/>
          <p:nvPr/>
        </p:nvSpPr>
        <p:spPr>
          <a:xfrm>
            <a:off x="402770" y="3842214"/>
            <a:ext cx="11234059" cy="1665071"/>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6. Headphones:</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Provide audio output for an individual user.</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Examples: Wired headphones, wireless headphones, earbuds.</a:t>
            </a:r>
          </a:p>
          <a:p>
            <a:endParaRPr lang="en-US" dirty="0"/>
          </a:p>
        </p:txBody>
      </p:sp>
      <p:sp>
        <p:nvSpPr>
          <p:cNvPr id="15" name="TextBox 14">
            <a:extLst>
              <a:ext uri="{FF2B5EF4-FFF2-40B4-BE49-F238E27FC236}">
                <a16:creationId xmlns:a16="http://schemas.microsoft.com/office/drawing/2014/main" id="{25DC3D65-650E-ED63-90E2-98857A69B807}"/>
              </a:ext>
            </a:extLst>
          </p:cNvPr>
          <p:cNvSpPr txBox="1"/>
          <p:nvPr/>
        </p:nvSpPr>
        <p:spPr>
          <a:xfrm>
            <a:off x="402770" y="5442857"/>
            <a:ext cx="10254344" cy="1665071"/>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7. Braille Embosser:</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Converts electronic text into Braille characters for visually impaired users.</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Examples: Braille embossers.</a:t>
            </a:r>
          </a:p>
          <a:p>
            <a:endParaRPr lang="en-US" dirty="0"/>
          </a:p>
        </p:txBody>
      </p:sp>
    </p:spTree>
    <p:extLst>
      <p:ext uri="{BB962C8B-B14F-4D97-AF65-F5344CB8AC3E}">
        <p14:creationId xmlns:p14="http://schemas.microsoft.com/office/powerpoint/2010/main" val="7893579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00ED3-B4B8-BE43-473B-503F6B503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46CCA68-EE4B-1902-C8B2-9E10B03F65F4}"/>
              </a:ext>
            </a:extLst>
          </p:cNvPr>
          <p:cNvSpPr/>
          <p:nvPr/>
        </p:nvSpPr>
        <p:spPr>
          <a:xfrm>
            <a:off x="0" y="0"/>
            <a:ext cx="12192000" cy="6858000"/>
          </a:xfrm>
          <a:prstGeom prst="rect">
            <a:avLst/>
          </a:prstGeom>
          <a:solidFill>
            <a:schemeClr val="tx1">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0432F53-03FC-D0CA-0EC5-A34FD24DFB20}"/>
              </a:ext>
            </a:extLst>
          </p:cNvPr>
          <p:cNvSpPr/>
          <p:nvPr/>
        </p:nvSpPr>
        <p:spPr>
          <a:xfrm>
            <a:off x="293914" y="255815"/>
            <a:ext cx="11495314" cy="1480457"/>
          </a:xfrm>
          <a:prstGeom prst="roundRect">
            <a:avLst/>
          </a:prstGeom>
          <a:solidFill>
            <a:schemeClr val="bg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12F1924-996E-0C0E-D720-D1EF2F70ACF5}"/>
              </a:ext>
            </a:extLst>
          </p:cNvPr>
          <p:cNvSpPr/>
          <p:nvPr/>
        </p:nvSpPr>
        <p:spPr>
          <a:xfrm>
            <a:off x="293914" y="1888671"/>
            <a:ext cx="11495314" cy="1480457"/>
          </a:xfrm>
          <a:prstGeom prst="roundRect">
            <a:avLst/>
          </a:prstGeom>
          <a:solidFill>
            <a:schemeClr val="bg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A833C0B2-7F30-ACCF-3FAE-0DA8E788E7A3}"/>
              </a:ext>
            </a:extLst>
          </p:cNvPr>
          <p:cNvSpPr/>
          <p:nvPr/>
        </p:nvSpPr>
        <p:spPr>
          <a:xfrm>
            <a:off x="293914" y="3548744"/>
            <a:ext cx="11495314" cy="1480457"/>
          </a:xfrm>
          <a:prstGeom prst="roundRect">
            <a:avLst/>
          </a:prstGeom>
          <a:solidFill>
            <a:schemeClr val="bg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0D2CA1C-F99C-9A4C-38EA-0F7A6C1667BE}"/>
              </a:ext>
            </a:extLst>
          </p:cNvPr>
          <p:cNvSpPr/>
          <p:nvPr/>
        </p:nvSpPr>
        <p:spPr>
          <a:xfrm>
            <a:off x="293914" y="5181600"/>
            <a:ext cx="11495314" cy="1480457"/>
          </a:xfrm>
          <a:prstGeom prst="roundRect">
            <a:avLst/>
          </a:prstGeom>
          <a:solidFill>
            <a:schemeClr val="bg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4F242F-065C-5F25-2BC2-1E5FFB337EA6}"/>
              </a:ext>
            </a:extLst>
          </p:cNvPr>
          <p:cNvSpPr txBox="1"/>
          <p:nvPr/>
        </p:nvSpPr>
        <p:spPr>
          <a:xfrm>
            <a:off x="522514" y="457200"/>
            <a:ext cx="11146972" cy="2064027"/>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8. Sound Cards:</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Internal or external devices that process and output audio signals from a computer.</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Examples: Internal sound cards, USB audio interfaces.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10" name="TextBox 9">
            <a:extLst>
              <a:ext uri="{FF2B5EF4-FFF2-40B4-BE49-F238E27FC236}">
                <a16:creationId xmlns:a16="http://schemas.microsoft.com/office/drawing/2014/main" id="{53D29578-BBB9-32AA-477E-0A16DA7BF449}"/>
              </a:ext>
            </a:extLst>
          </p:cNvPr>
          <p:cNvSpPr txBox="1"/>
          <p:nvPr/>
        </p:nvSpPr>
        <p:spPr>
          <a:xfrm>
            <a:off x="522514" y="1992087"/>
            <a:ext cx="10689772" cy="1665071"/>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9. Haptic Devices:</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Provide tactile feedback to the user, simulating a sense of touch.</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Examples: Haptic gloves, force feedback joysticks.</a:t>
            </a:r>
          </a:p>
          <a:p>
            <a:endParaRPr lang="en-US" dirty="0"/>
          </a:p>
        </p:txBody>
      </p:sp>
      <p:sp>
        <p:nvSpPr>
          <p:cNvPr id="11" name="TextBox 10">
            <a:extLst>
              <a:ext uri="{FF2B5EF4-FFF2-40B4-BE49-F238E27FC236}">
                <a16:creationId xmlns:a16="http://schemas.microsoft.com/office/drawing/2014/main" id="{CAAA817E-42A1-2C52-058C-237A44D69AB7}"/>
              </a:ext>
            </a:extLst>
          </p:cNvPr>
          <p:cNvSpPr txBox="1"/>
          <p:nvPr/>
        </p:nvSpPr>
        <p:spPr>
          <a:xfrm>
            <a:off x="522514" y="3678486"/>
            <a:ext cx="10983686" cy="1665071"/>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10. 3D Printers:</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Create three-dimensional objects by layering materials based on digital models.</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Examples: Fused deposition modeling (FDM) printers, stereolithography (SLA) printers.</a:t>
            </a:r>
          </a:p>
          <a:p>
            <a:endParaRPr lang="en-US" dirty="0"/>
          </a:p>
        </p:txBody>
      </p:sp>
      <p:sp>
        <p:nvSpPr>
          <p:cNvPr id="12" name="TextBox 11">
            <a:extLst>
              <a:ext uri="{FF2B5EF4-FFF2-40B4-BE49-F238E27FC236}">
                <a16:creationId xmlns:a16="http://schemas.microsoft.com/office/drawing/2014/main" id="{FDDFA708-E916-0EE9-9CC0-48901558F51B}"/>
              </a:ext>
            </a:extLst>
          </p:cNvPr>
          <p:cNvSpPr txBox="1"/>
          <p:nvPr/>
        </p:nvSpPr>
        <p:spPr>
          <a:xfrm>
            <a:off x="424543" y="5360550"/>
            <a:ext cx="10787743" cy="1665071"/>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11. Data Projector:</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Projects computer-generated images onto a screen or other surfaces.</a:t>
            </a:r>
          </a:p>
          <a:p>
            <a:pPr marL="0" marR="0">
              <a:lnSpc>
                <a:spcPct val="107000"/>
              </a:lnSpc>
              <a:spcBef>
                <a:spcPts val="0"/>
              </a:spcBef>
              <a:spcAft>
                <a:spcPts val="800"/>
              </a:spcAft>
            </a:pPr>
            <a:r>
              <a:rPr lang="en-US" sz="2000" b="1" dirty="0">
                <a:effectLst/>
                <a:latin typeface="Bell MT" panose="02020503060305020303" pitchFamily="18" charset="0"/>
                <a:ea typeface="Calibri" panose="020F0502020204030204" pitchFamily="34" charset="0"/>
                <a:cs typeface="Times New Roman" panose="02020603050405020304" pitchFamily="18" charset="0"/>
              </a:rPr>
              <a:t>   -  Examples: Digital projectors, multimedia projectors.</a:t>
            </a:r>
          </a:p>
          <a:p>
            <a:endParaRPr lang="en-US" dirty="0"/>
          </a:p>
        </p:txBody>
      </p:sp>
    </p:spTree>
    <p:extLst>
      <p:ext uri="{BB962C8B-B14F-4D97-AF65-F5344CB8AC3E}">
        <p14:creationId xmlns:p14="http://schemas.microsoft.com/office/powerpoint/2010/main" val="463576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FF6600"/>
            </a:gs>
            <a:gs pos="5000">
              <a:srgbClr val="3399FF"/>
            </a:gs>
            <a:gs pos="90000">
              <a:schemeClr val="bg1">
                <a:lumMod val="75000"/>
              </a:schemeClr>
            </a:gs>
          </a:gsLst>
          <a:lin ang="8100000" scaled="1"/>
          <a:tileRect/>
        </a:gra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48830E12-6E13-A222-C397-3C9BDAAEE618}"/>
              </a:ext>
            </a:extLst>
          </p:cNvPr>
          <p:cNvSpPr txBox="1"/>
          <p:nvPr/>
        </p:nvSpPr>
        <p:spPr>
          <a:xfrm>
            <a:off x="637725" y="3578455"/>
            <a:ext cx="6269683" cy="2554545"/>
          </a:xfrm>
          <a:prstGeom prst="rect">
            <a:avLst/>
          </a:prstGeom>
          <a:noFill/>
        </p:spPr>
        <p:txBody>
          <a:bodyPr wrap="square" rtlCol="0">
            <a:spAutoFit/>
          </a:bodyPr>
          <a:lstStyle/>
          <a:p>
            <a:r>
              <a:rPr lang="en-US" sz="6600" b="1" dirty="0">
                <a:latin typeface="Imprint MT Shadow" panose="04020605060303030202" pitchFamily="82" charset="0"/>
              </a:rPr>
              <a:t>STORAGE</a:t>
            </a:r>
            <a:r>
              <a:rPr lang="en-US" sz="8000" b="1" dirty="0"/>
              <a:t> </a:t>
            </a:r>
            <a:r>
              <a:rPr lang="en-US" sz="8000" b="1" dirty="0">
                <a:latin typeface="Imprint MT Shadow" panose="04020605060303030202" pitchFamily="82" charset="0"/>
              </a:rPr>
              <a:t>DEVICES</a:t>
            </a:r>
          </a:p>
        </p:txBody>
      </p:sp>
      <p:pic>
        <p:nvPicPr>
          <p:cNvPr id="34" name="Picture 33" descr="Cloud security statistics that will reshape your perspectives 2021">
            <a:extLst>
              <a:ext uri="{FF2B5EF4-FFF2-40B4-BE49-F238E27FC236}">
                <a16:creationId xmlns:a16="http://schemas.microsoft.com/office/drawing/2014/main" id="{5AD46E44-CAE0-7B78-722D-1F071607A4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4" r="25050" b="16336"/>
          <a:stretch/>
        </p:blipFill>
        <p:spPr bwMode="auto">
          <a:xfrm>
            <a:off x="3411506" y="0"/>
            <a:ext cx="8780495" cy="6858000"/>
          </a:xfrm>
          <a:custGeom>
            <a:avLst/>
            <a:gdLst>
              <a:gd name="connsiteX0" fmla="*/ 8780495 w 8780495"/>
              <a:gd name="connsiteY0" fmla="*/ 5711563 h 6858000"/>
              <a:gd name="connsiteX1" fmla="*/ 8780495 w 8780495"/>
              <a:gd name="connsiteY1" fmla="*/ 6858000 h 6858000"/>
              <a:gd name="connsiteX2" fmla="*/ 5899737 w 8780495"/>
              <a:gd name="connsiteY2" fmla="*/ 6858000 h 6858000"/>
              <a:gd name="connsiteX3" fmla="*/ 5928997 w 8780495"/>
              <a:gd name="connsiteY3" fmla="*/ 6655961 h 6858000"/>
              <a:gd name="connsiteX4" fmla="*/ 8780495 w 8780495"/>
              <a:gd name="connsiteY4" fmla="*/ 3939339 h 6858000"/>
              <a:gd name="connsiteX5" fmla="*/ 8780495 w 8780495"/>
              <a:gd name="connsiteY5" fmla="*/ 5515985 h 6858000"/>
              <a:gd name="connsiteX6" fmla="*/ 5168429 w 8780495"/>
              <a:gd name="connsiteY6" fmla="*/ 6712279 h 6858000"/>
              <a:gd name="connsiteX7" fmla="*/ 4577950 w 8780495"/>
              <a:gd name="connsiteY7" fmla="*/ 6119519 h 6858000"/>
              <a:gd name="connsiteX8" fmla="*/ 4697870 w 8780495"/>
              <a:gd name="connsiteY8" fmla="*/ 5291479 h 6858000"/>
              <a:gd name="connsiteX9" fmla="*/ 8780495 w 8780495"/>
              <a:gd name="connsiteY9" fmla="*/ 2207477 h 6858000"/>
              <a:gd name="connsiteX10" fmla="*/ 8780495 w 8780495"/>
              <a:gd name="connsiteY10" fmla="*/ 3784123 h 6858000"/>
              <a:gd name="connsiteX11" fmla="*/ 3301539 w 8780495"/>
              <a:gd name="connsiteY11" fmla="*/ 5598719 h 6858000"/>
              <a:gd name="connsiteX12" fmla="*/ 2711058 w 8780495"/>
              <a:gd name="connsiteY12" fmla="*/ 5005960 h 6858000"/>
              <a:gd name="connsiteX13" fmla="*/ 2830978 w 8780495"/>
              <a:gd name="connsiteY13" fmla="*/ 4177919 h 6858000"/>
              <a:gd name="connsiteX14" fmla="*/ 8780495 w 8780495"/>
              <a:gd name="connsiteY14" fmla="*/ 473654 h 6858000"/>
              <a:gd name="connsiteX15" fmla="*/ 8780495 w 8780495"/>
              <a:gd name="connsiteY15" fmla="*/ 2050300 h 6858000"/>
              <a:gd name="connsiteX16" fmla="*/ 2215028 w 8780495"/>
              <a:gd name="connsiteY16" fmla="*/ 4224742 h 6858000"/>
              <a:gd name="connsiteX17" fmla="*/ 1624547 w 8780495"/>
              <a:gd name="connsiteY17" fmla="*/ 3631983 h 6858000"/>
              <a:gd name="connsiteX18" fmla="*/ 1744468 w 8780495"/>
              <a:gd name="connsiteY18" fmla="*/ 2803944 h 6858000"/>
              <a:gd name="connsiteX19" fmla="*/ 4893463 w 8780495"/>
              <a:gd name="connsiteY19" fmla="*/ 0 h 6858000"/>
              <a:gd name="connsiteX20" fmla="*/ 8780495 w 8780495"/>
              <a:gd name="connsiteY20" fmla="*/ 0 h 6858000"/>
              <a:gd name="connsiteX21" fmla="*/ 8780495 w 8780495"/>
              <a:gd name="connsiteY21" fmla="*/ 289286 h 6858000"/>
              <a:gd name="connsiteX22" fmla="*/ 2153384 w 8780495"/>
              <a:gd name="connsiteY22" fmla="*/ 2484144 h 6858000"/>
              <a:gd name="connsiteX23" fmla="*/ 1562905 w 8780495"/>
              <a:gd name="connsiteY23" fmla="*/ 1891383 h 6858000"/>
              <a:gd name="connsiteX24" fmla="*/ 1682824 w 8780495"/>
              <a:gd name="connsiteY24" fmla="*/ 1063344 h 6858000"/>
              <a:gd name="connsiteX25" fmla="*/ 98046 w 8780495"/>
              <a:gd name="connsiteY25" fmla="*/ 0 h 6858000"/>
              <a:gd name="connsiteX26" fmla="*/ 4424368 w 8780495"/>
              <a:gd name="connsiteY26" fmla="*/ 0 h 6858000"/>
              <a:gd name="connsiteX27" fmla="*/ 590480 w 8780495"/>
              <a:gd name="connsiteY27" fmla="*/ 1269760 h 6858000"/>
              <a:gd name="connsiteX28" fmla="*/ 0 w 8780495"/>
              <a:gd name="connsiteY28" fmla="*/ 677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80495" h="6858000">
                <a:moveTo>
                  <a:pt x="8780495" y="5711563"/>
                </a:moveTo>
                <a:lnTo>
                  <a:pt x="8780495" y="6858000"/>
                </a:lnTo>
                <a:lnTo>
                  <a:pt x="5899737" y="6858000"/>
                </a:lnTo>
                <a:lnTo>
                  <a:pt x="5928997" y="6655961"/>
                </a:lnTo>
                <a:close/>
                <a:moveTo>
                  <a:pt x="8780495" y="3939339"/>
                </a:moveTo>
                <a:lnTo>
                  <a:pt x="8780495" y="5515985"/>
                </a:lnTo>
                <a:lnTo>
                  <a:pt x="5168429" y="6712279"/>
                </a:lnTo>
                <a:lnTo>
                  <a:pt x="4577950" y="6119519"/>
                </a:lnTo>
                <a:lnTo>
                  <a:pt x="4697870" y="5291479"/>
                </a:lnTo>
                <a:close/>
                <a:moveTo>
                  <a:pt x="8780495" y="2207477"/>
                </a:moveTo>
                <a:lnTo>
                  <a:pt x="8780495" y="3784123"/>
                </a:lnTo>
                <a:lnTo>
                  <a:pt x="3301539" y="5598719"/>
                </a:lnTo>
                <a:lnTo>
                  <a:pt x="2711058" y="5005960"/>
                </a:lnTo>
                <a:lnTo>
                  <a:pt x="2830978" y="4177919"/>
                </a:lnTo>
                <a:close/>
                <a:moveTo>
                  <a:pt x="8780495" y="473654"/>
                </a:moveTo>
                <a:lnTo>
                  <a:pt x="8780495" y="2050300"/>
                </a:lnTo>
                <a:lnTo>
                  <a:pt x="2215028" y="4224742"/>
                </a:lnTo>
                <a:lnTo>
                  <a:pt x="1624547" y="3631983"/>
                </a:lnTo>
                <a:lnTo>
                  <a:pt x="1744468" y="2803944"/>
                </a:lnTo>
                <a:close/>
                <a:moveTo>
                  <a:pt x="4893463" y="0"/>
                </a:moveTo>
                <a:lnTo>
                  <a:pt x="8780495" y="0"/>
                </a:lnTo>
                <a:lnTo>
                  <a:pt x="8780495" y="289286"/>
                </a:lnTo>
                <a:lnTo>
                  <a:pt x="2153384" y="2484144"/>
                </a:lnTo>
                <a:lnTo>
                  <a:pt x="1562905" y="1891383"/>
                </a:lnTo>
                <a:lnTo>
                  <a:pt x="1682824" y="1063344"/>
                </a:lnTo>
                <a:close/>
                <a:moveTo>
                  <a:pt x="98046" y="0"/>
                </a:moveTo>
                <a:lnTo>
                  <a:pt x="4424368" y="0"/>
                </a:lnTo>
                <a:lnTo>
                  <a:pt x="590480" y="1269760"/>
                </a:lnTo>
                <a:lnTo>
                  <a:pt x="0" y="677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59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4AAFE0-3D96-DB02-3D3F-5B8168E6B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id="{FB48FBF2-D87E-F689-C5FF-CB827C719C03}"/>
              </a:ext>
            </a:extLst>
          </p:cNvPr>
          <p:cNvSpPr/>
          <p:nvPr/>
        </p:nvSpPr>
        <p:spPr>
          <a:xfrm>
            <a:off x="1" y="25770"/>
            <a:ext cx="12192000" cy="6858000"/>
          </a:xfrm>
          <a:custGeom>
            <a:avLst/>
            <a:gdLst>
              <a:gd name="connsiteX0" fmla="*/ 10022168 w 12191999"/>
              <a:gd name="connsiteY0" fmla="*/ 6858000 h 6883769"/>
              <a:gd name="connsiteX1" fmla="*/ 10268805 w 12191999"/>
              <a:gd name="connsiteY1" fmla="*/ 6858000 h 6883769"/>
              <a:gd name="connsiteX2" fmla="*/ 10266246 w 12191999"/>
              <a:gd name="connsiteY2" fmla="*/ 6859389 h 6883769"/>
              <a:gd name="connsiteX3" fmla="*/ 10145486 w 12191999"/>
              <a:gd name="connsiteY3" fmla="*/ 6883769 h 6883769"/>
              <a:gd name="connsiteX4" fmla="*/ 10024726 w 12191999"/>
              <a:gd name="connsiteY4" fmla="*/ 6859389 h 6883769"/>
              <a:gd name="connsiteX5" fmla="*/ 8432854 w 12191999"/>
              <a:gd name="connsiteY5" fmla="*/ 6858000 h 6883769"/>
              <a:gd name="connsiteX6" fmla="*/ 8679491 w 12191999"/>
              <a:gd name="connsiteY6" fmla="*/ 6858000 h 6883769"/>
              <a:gd name="connsiteX7" fmla="*/ 8676933 w 12191999"/>
              <a:gd name="connsiteY7" fmla="*/ 6859389 h 6883769"/>
              <a:gd name="connsiteX8" fmla="*/ 8556173 w 12191999"/>
              <a:gd name="connsiteY8" fmla="*/ 6883769 h 6883769"/>
              <a:gd name="connsiteX9" fmla="*/ 8435413 w 12191999"/>
              <a:gd name="connsiteY9" fmla="*/ 6859389 h 6883769"/>
              <a:gd name="connsiteX10" fmla="*/ 9361715 w 12191999"/>
              <a:gd name="connsiteY10" fmla="*/ 5410200 h 6883769"/>
              <a:gd name="connsiteX11" fmla="*/ 9051472 w 12191999"/>
              <a:gd name="connsiteY11" fmla="*/ 5720443 h 6883769"/>
              <a:gd name="connsiteX12" fmla="*/ 9051472 w 12191999"/>
              <a:gd name="connsiteY12" fmla="*/ 6536872 h 6883769"/>
              <a:gd name="connsiteX13" fmla="*/ 9361715 w 12191999"/>
              <a:gd name="connsiteY13" fmla="*/ 6847115 h 6883769"/>
              <a:gd name="connsiteX14" fmla="*/ 9671958 w 12191999"/>
              <a:gd name="connsiteY14" fmla="*/ 6536872 h 6883769"/>
              <a:gd name="connsiteX15" fmla="*/ 9671958 w 12191999"/>
              <a:gd name="connsiteY15" fmla="*/ 5720443 h 6883769"/>
              <a:gd name="connsiteX16" fmla="*/ 9361715 w 12191999"/>
              <a:gd name="connsiteY16" fmla="*/ 5410200 h 6883769"/>
              <a:gd name="connsiteX17" fmla="*/ 10951028 w 12191999"/>
              <a:gd name="connsiteY17" fmla="*/ 4154899 h 6883769"/>
              <a:gd name="connsiteX18" fmla="*/ 10640785 w 12191999"/>
              <a:gd name="connsiteY18" fmla="*/ 4465142 h 6883769"/>
              <a:gd name="connsiteX19" fmla="*/ 10640785 w 12191999"/>
              <a:gd name="connsiteY19" fmla="*/ 6522542 h 6883769"/>
              <a:gd name="connsiteX20" fmla="*/ 10951028 w 12191999"/>
              <a:gd name="connsiteY20" fmla="*/ 6832785 h 6883769"/>
              <a:gd name="connsiteX21" fmla="*/ 11261271 w 12191999"/>
              <a:gd name="connsiteY21" fmla="*/ 6522542 h 6883769"/>
              <a:gd name="connsiteX22" fmla="*/ 11261271 w 12191999"/>
              <a:gd name="connsiteY22" fmla="*/ 4465142 h 6883769"/>
              <a:gd name="connsiteX23" fmla="*/ 10951028 w 12191999"/>
              <a:gd name="connsiteY23" fmla="*/ 4154899 h 6883769"/>
              <a:gd name="connsiteX24" fmla="*/ 11756570 w 12191999"/>
              <a:gd name="connsiteY24" fmla="*/ 3429000 h 6883769"/>
              <a:gd name="connsiteX25" fmla="*/ 11446327 w 12191999"/>
              <a:gd name="connsiteY25" fmla="*/ 3739243 h 6883769"/>
              <a:gd name="connsiteX26" fmla="*/ 11446327 w 12191999"/>
              <a:gd name="connsiteY26" fmla="*/ 6536872 h 6883769"/>
              <a:gd name="connsiteX27" fmla="*/ 11756570 w 12191999"/>
              <a:gd name="connsiteY27" fmla="*/ 6847115 h 6883769"/>
              <a:gd name="connsiteX28" fmla="*/ 12066813 w 12191999"/>
              <a:gd name="connsiteY28" fmla="*/ 6536872 h 6883769"/>
              <a:gd name="connsiteX29" fmla="*/ 12066813 w 12191999"/>
              <a:gd name="connsiteY29" fmla="*/ 3739243 h 6883769"/>
              <a:gd name="connsiteX30" fmla="*/ 11756570 w 12191999"/>
              <a:gd name="connsiteY30" fmla="*/ 3429000 h 6883769"/>
              <a:gd name="connsiteX31" fmla="*/ 0 w 12191999"/>
              <a:gd name="connsiteY31" fmla="*/ 0 h 6883769"/>
              <a:gd name="connsiteX32" fmla="*/ 12191999 w 12191999"/>
              <a:gd name="connsiteY32" fmla="*/ 0 h 6883769"/>
              <a:gd name="connsiteX33" fmla="*/ 12191999 w 12191999"/>
              <a:gd name="connsiteY33" fmla="*/ 6858000 h 6883769"/>
              <a:gd name="connsiteX34" fmla="*/ 10268805 w 12191999"/>
              <a:gd name="connsiteY34" fmla="*/ 6858000 h 6883769"/>
              <a:gd name="connsiteX35" fmla="*/ 10318946 w 12191999"/>
              <a:gd name="connsiteY35" fmla="*/ 6830784 h 6883769"/>
              <a:gd name="connsiteX36" fmla="*/ 10455729 w 12191999"/>
              <a:gd name="connsiteY36" fmla="*/ 6573526 h 6883769"/>
              <a:gd name="connsiteX37" fmla="*/ 10455729 w 12191999"/>
              <a:gd name="connsiteY37" fmla="*/ 5114841 h 6883769"/>
              <a:gd name="connsiteX38" fmla="*/ 10145486 w 12191999"/>
              <a:gd name="connsiteY38" fmla="*/ 4804598 h 6883769"/>
              <a:gd name="connsiteX39" fmla="*/ 9835243 w 12191999"/>
              <a:gd name="connsiteY39" fmla="*/ 5114841 h 6883769"/>
              <a:gd name="connsiteX40" fmla="*/ 9835243 w 12191999"/>
              <a:gd name="connsiteY40" fmla="*/ 6573526 h 6883769"/>
              <a:gd name="connsiteX41" fmla="*/ 9972026 w 12191999"/>
              <a:gd name="connsiteY41" fmla="*/ 6830784 h 6883769"/>
              <a:gd name="connsiteX42" fmla="*/ 10022168 w 12191999"/>
              <a:gd name="connsiteY42" fmla="*/ 6858000 h 6883769"/>
              <a:gd name="connsiteX43" fmla="*/ 8679491 w 12191999"/>
              <a:gd name="connsiteY43" fmla="*/ 6858000 h 6883769"/>
              <a:gd name="connsiteX44" fmla="*/ 8729633 w 12191999"/>
              <a:gd name="connsiteY44" fmla="*/ 6830784 h 6883769"/>
              <a:gd name="connsiteX45" fmla="*/ 8866416 w 12191999"/>
              <a:gd name="connsiteY45" fmla="*/ 6573526 h 6883769"/>
              <a:gd name="connsiteX46" fmla="*/ 8866416 w 12191999"/>
              <a:gd name="connsiteY46" fmla="*/ 6242957 h 6883769"/>
              <a:gd name="connsiteX47" fmla="*/ 8556173 w 12191999"/>
              <a:gd name="connsiteY47" fmla="*/ 5932714 h 6883769"/>
              <a:gd name="connsiteX48" fmla="*/ 8245930 w 12191999"/>
              <a:gd name="connsiteY48" fmla="*/ 6242957 h 6883769"/>
              <a:gd name="connsiteX49" fmla="*/ 8245930 w 12191999"/>
              <a:gd name="connsiteY49" fmla="*/ 6573526 h 6883769"/>
              <a:gd name="connsiteX50" fmla="*/ 8382714 w 12191999"/>
              <a:gd name="connsiteY50" fmla="*/ 6830784 h 6883769"/>
              <a:gd name="connsiteX51" fmla="*/ 8432854 w 12191999"/>
              <a:gd name="connsiteY51" fmla="*/ 6858000 h 6883769"/>
              <a:gd name="connsiteX52" fmla="*/ 0 w 12191999"/>
              <a:gd name="connsiteY52" fmla="*/ 6858000 h 688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1999" h="6883769">
                <a:moveTo>
                  <a:pt x="10022168" y="6858000"/>
                </a:moveTo>
                <a:lnTo>
                  <a:pt x="10268805" y="6858000"/>
                </a:lnTo>
                <a:lnTo>
                  <a:pt x="10266246" y="6859389"/>
                </a:lnTo>
                <a:cubicBezTo>
                  <a:pt x="10229129" y="6875088"/>
                  <a:pt x="10188322" y="6883769"/>
                  <a:pt x="10145486" y="6883769"/>
                </a:cubicBezTo>
                <a:cubicBezTo>
                  <a:pt x="10102651" y="6883769"/>
                  <a:pt x="10061843" y="6875088"/>
                  <a:pt x="10024726" y="6859389"/>
                </a:cubicBezTo>
                <a:close/>
                <a:moveTo>
                  <a:pt x="8432854" y="6858000"/>
                </a:moveTo>
                <a:lnTo>
                  <a:pt x="8679491" y="6858000"/>
                </a:lnTo>
                <a:lnTo>
                  <a:pt x="8676933" y="6859389"/>
                </a:lnTo>
                <a:cubicBezTo>
                  <a:pt x="8639816" y="6875088"/>
                  <a:pt x="8599008" y="6883769"/>
                  <a:pt x="8556173" y="6883769"/>
                </a:cubicBezTo>
                <a:cubicBezTo>
                  <a:pt x="8513337" y="6883769"/>
                  <a:pt x="8472530" y="6875088"/>
                  <a:pt x="8435413" y="6859389"/>
                </a:cubicBezTo>
                <a:close/>
                <a:moveTo>
                  <a:pt x="9361715" y="5410200"/>
                </a:moveTo>
                <a:cubicBezTo>
                  <a:pt x="9190373" y="5410200"/>
                  <a:pt x="9051472" y="5549101"/>
                  <a:pt x="9051472" y="5720443"/>
                </a:cubicBezTo>
                <a:lnTo>
                  <a:pt x="9051472" y="6536872"/>
                </a:lnTo>
                <a:cubicBezTo>
                  <a:pt x="9051472" y="6708214"/>
                  <a:pt x="9190373" y="6847115"/>
                  <a:pt x="9361715" y="6847115"/>
                </a:cubicBezTo>
                <a:cubicBezTo>
                  <a:pt x="9533057" y="6847115"/>
                  <a:pt x="9671958" y="6708214"/>
                  <a:pt x="9671958" y="6536872"/>
                </a:cubicBezTo>
                <a:lnTo>
                  <a:pt x="9671958" y="5720443"/>
                </a:lnTo>
                <a:cubicBezTo>
                  <a:pt x="9671958" y="5549101"/>
                  <a:pt x="9533057" y="5410200"/>
                  <a:pt x="9361715" y="5410200"/>
                </a:cubicBezTo>
                <a:close/>
                <a:moveTo>
                  <a:pt x="10951028" y="4154899"/>
                </a:moveTo>
                <a:cubicBezTo>
                  <a:pt x="10779686" y="4154899"/>
                  <a:pt x="10640785" y="4293800"/>
                  <a:pt x="10640785" y="4465142"/>
                </a:cubicBezTo>
                <a:lnTo>
                  <a:pt x="10640785" y="6522542"/>
                </a:lnTo>
                <a:cubicBezTo>
                  <a:pt x="10640785" y="6693884"/>
                  <a:pt x="10779686" y="6832785"/>
                  <a:pt x="10951028" y="6832785"/>
                </a:cubicBezTo>
                <a:cubicBezTo>
                  <a:pt x="11122370" y="6832785"/>
                  <a:pt x="11261271" y="6693884"/>
                  <a:pt x="11261271" y="6522542"/>
                </a:cubicBezTo>
                <a:lnTo>
                  <a:pt x="11261271" y="4465142"/>
                </a:lnTo>
                <a:cubicBezTo>
                  <a:pt x="11261271" y="4293800"/>
                  <a:pt x="11122370" y="4154899"/>
                  <a:pt x="10951028" y="4154899"/>
                </a:cubicBezTo>
                <a:close/>
                <a:moveTo>
                  <a:pt x="11756570" y="3429000"/>
                </a:moveTo>
                <a:cubicBezTo>
                  <a:pt x="11585228" y="3429000"/>
                  <a:pt x="11446327" y="3567901"/>
                  <a:pt x="11446327" y="3739243"/>
                </a:cubicBezTo>
                <a:lnTo>
                  <a:pt x="11446327" y="6536872"/>
                </a:lnTo>
                <a:cubicBezTo>
                  <a:pt x="11446327" y="6708214"/>
                  <a:pt x="11585228" y="6847115"/>
                  <a:pt x="11756570" y="6847115"/>
                </a:cubicBezTo>
                <a:cubicBezTo>
                  <a:pt x="11927912" y="6847115"/>
                  <a:pt x="12066813" y="6708214"/>
                  <a:pt x="12066813" y="6536872"/>
                </a:cubicBezTo>
                <a:lnTo>
                  <a:pt x="12066813" y="3739243"/>
                </a:lnTo>
                <a:cubicBezTo>
                  <a:pt x="12066813" y="3567901"/>
                  <a:pt x="11927912" y="3429000"/>
                  <a:pt x="11756570" y="3429000"/>
                </a:cubicBezTo>
                <a:close/>
                <a:moveTo>
                  <a:pt x="0" y="0"/>
                </a:moveTo>
                <a:lnTo>
                  <a:pt x="12191999" y="0"/>
                </a:lnTo>
                <a:lnTo>
                  <a:pt x="12191999" y="6858000"/>
                </a:lnTo>
                <a:lnTo>
                  <a:pt x="10268805" y="6858000"/>
                </a:lnTo>
                <a:lnTo>
                  <a:pt x="10318946" y="6830784"/>
                </a:lnTo>
                <a:cubicBezTo>
                  <a:pt x="10401471" y="6775031"/>
                  <a:pt x="10455729" y="6680615"/>
                  <a:pt x="10455729" y="6573526"/>
                </a:cubicBezTo>
                <a:lnTo>
                  <a:pt x="10455729" y="5114841"/>
                </a:lnTo>
                <a:cubicBezTo>
                  <a:pt x="10455729" y="4943499"/>
                  <a:pt x="10316828" y="4804598"/>
                  <a:pt x="10145486" y="4804598"/>
                </a:cubicBezTo>
                <a:cubicBezTo>
                  <a:pt x="9974144" y="4804598"/>
                  <a:pt x="9835243" y="4943499"/>
                  <a:pt x="9835243" y="5114841"/>
                </a:cubicBezTo>
                <a:lnTo>
                  <a:pt x="9835243" y="6573526"/>
                </a:lnTo>
                <a:cubicBezTo>
                  <a:pt x="9835243" y="6680615"/>
                  <a:pt x="9889501" y="6775031"/>
                  <a:pt x="9972026" y="6830784"/>
                </a:cubicBezTo>
                <a:lnTo>
                  <a:pt x="10022168" y="6858000"/>
                </a:lnTo>
                <a:lnTo>
                  <a:pt x="8679491" y="6858000"/>
                </a:lnTo>
                <a:lnTo>
                  <a:pt x="8729633" y="6830784"/>
                </a:lnTo>
                <a:cubicBezTo>
                  <a:pt x="8812158" y="6775031"/>
                  <a:pt x="8866416" y="6680615"/>
                  <a:pt x="8866416" y="6573526"/>
                </a:cubicBezTo>
                <a:lnTo>
                  <a:pt x="8866416" y="6242957"/>
                </a:lnTo>
                <a:cubicBezTo>
                  <a:pt x="8866416" y="6071615"/>
                  <a:pt x="8727515" y="5932714"/>
                  <a:pt x="8556173" y="5932714"/>
                </a:cubicBezTo>
                <a:cubicBezTo>
                  <a:pt x="8384831" y="5932714"/>
                  <a:pt x="8245930" y="6071615"/>
                  <a:pt x="8245930" y="6242957"/>
                </a:cubicBezTo>
                <a:lnTo>
                  <a:pt x="8245930" y="6573526"/>
                </a:lnTo>
                <a:cubicBezTo>
                  <a:pt x="8245930" y="6680615"/>
                  <a:pt x="8300188" y="6775031"/>
                  <a:pt x="8382714" y="6830784"/>
                </a:cubicBezTo>
                <a:lnTo>
                  <a:pt x="8432854" y="6858000"/>
                </a:lnTo>
                <a:lnTo>
                  <a:pt x="0" y="6858000"/>
                </a:lnTo>
                <a:close/>
              </a:path>
            </a:pathLst>
          </a:custGeom>
          <a:solidFill>
            <a:schemeClr val="tx1">
              <a:alpha val="67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B98BC637-BA5F-B377-C3BE-FF5517F92ADF}"/>
              </a:ext>
            </a:extLst>
          </p:cNvPr>
          <p:cNvSpPr txBox="1"/>
          <p:nvPr/>
        </p:nvSpPr>
        <p:spPr>
          <a:xfrm>
            <a:off x="326571" y="478971"/>
            <a:ext cx="10624458" cy="769441"/>
          </a:xfrm>
          <a:prstGeom prst="rect">
            <a:avLst/>
          </a:prstGeom>
          <a:noFill/>
        </p:spPr>
        <p:txBody>
          <a:bodyPr wrap="square" rtlCol="0">
            <a:spAutoFit/>
          </a:bodyPr>
          <a:lstStyle/>
          <a:p>
            <a:r>
              <a:rPr lang="en-US" sz="4400" dirty="0">
                <a:solidFill>
                  <a:schemeClr val="bg1"/>
                </a:solidFill>
                <a:latin typeface="Berlin Sans FB Demi" panose="020E0802020502020306" pitchFamily="34" charset="0"/>
              </a:rPr>
              <a:t>What is a Storage Device?</a:t>
            </a:r>
          </a:p>
        </p:txBody>
      </p:sp>
      <p:sp>
        <p:nvSpPr>
          <p:cNvPr id="14" name="TextBox 13">
            <a:extLst>
              <a:ext uri="{FF2B5EF4-FFF2-40B4-BE49-F238E27FC236}">
                <a16:creationId xmlns:a16="http://schemas.microsoft.com/office/drawing/2014/main" id="{7BFA9BB6-A482-F0A5-9E15-6BF0E94364A2}"/>
              </a:ext>
            </a:extLst>
          </p:cNvPr>
          <p:cNvSpPr txBox="1"/>
          <p:nvPr/>
        </p:nvSpPr>
        <p:spPr>
          <a:xfrm>
            <a:off x="495300" y="1659285"/>
            <a:ext cx="10118271" cy="3539430"/>
          </a:xfrm>
          <a:prstGeom prst="rect">
            <a:avLst/>
          </a:prstGeom>
          <a:noFill/>
        </p:spPr>
        <p:txBody>
          <a:bodyPr wrap="square" rtlCol="0">
            <a:spAutoFit/>
          </a:bodyPr>
          <a:lstStyle/>
          <a:p>
            <a:pPr algn="just"/>
            <a:r>
              <a:rPr lang="en-US" sz="2800" b="1" i="0" dirty="0">
                <a:solidFill>
                  <a:srgbClr val="ECECF1"/>
                </a:solidFill>
                <a:effectLst/>
                <a:latin typeface="Bell MT" panose="02020503060305020303" pitchFamily="18" charset="0"/>
              </a:rPr>
              <a:t>A storage device is a hardware device or a component within a computer or other digital device that is used to store and retrieve digital data. These devices provide a means for computers to permanently or temporarily hold data, allowing users to save files, install software, and store information for future use. Storage devices can be broadly categorized into two types: primary storage (volatile memory) and secondary storage (non-volatile memory).</a:t>
            </a:r>
            <a:endParaRPr lang="en-US" sz="2800" b="1" dirty="0">
              <a:latin typeface="Bell MT" panose="02020503060305020303" pitchFamily="18" charset="0"/>
            </a:endParaRPr>
          </a:p>
        </p:txBody>
      </p:sp>
    </p:spTree>
    <p:extLst>
      <p:ext uri="{BB962C8B-B14F-4D97-AF65-F5344CB8AC3E}">
        <p14:creationId xmlns:p14="http://schemas.microsoft.com/office/powerpoint/2010/main" val="3061293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562EF-E690-EDDB-3BB8-268669245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ight Triangle 4">
            <a:extLst>
              <a:ext uri="{FF2B5EF4-FFF2-40B4-BE49-F238E27FC236}">
                <a16:creationId xmlns:a16="http://schemas.microsoft.com/office/drawing/2014/main" id="{FD4392EC-4EE4-EB8E-0FB4-5BB632A564F7}"/>
              </a:ext>
            </a:extLst>
          </p:cNvPr>
          <p:cNvSpPr/>
          <p:nvPr/>
        </p:nvSpPr>
        <p:spPr>
          <a:xfrm flipH="1" flipV="1">
            <a:off x="21770" y="-2"/>
            <a:ext cx="12170229" cy="6857998"/>
          </a:xfrm>
          <a:custGeom>
            <a:avLst/>
            <a:gdLst>
              <a:gd name="connsiteX0" fmla="*/ 0 w 12192000"/>
              <a:gd name="connsiteY0" fmla="*/ 6857998 h 6857998"/>
              <a:gd name="connsiteX1" fmla="*/ 0 w 12192000"/>
              <a:gd name="connsiteY1" fmla="*/ 0 h 6857998"/>
              <a:gd name="connsiteX2" fmla="*/ 12192000 w 12192000"/>
              <a:gd name="connsiteY2" fmla="*/ 6857998 h 6857998"/>
              <a:gd name="connsiteX3" fmla="*/ 0 w 12192000"/>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70229" h="6857998">
                <a:moveTo>
                  <a:pt x="0" y="6857998"/>
                </a:moveTo>
                <a:lnTo>
                  <a:pt x="0" y="0"/>
                </a:lnTo>
                <a:cubicBezTo>
                  <a:pt x="9608457" y="1912257"/>
                  <a:pt x="3182258" y="5936342"/>
                  <a:pt x="12170229" y="6847113"/>
                </a:cubicBezTo>
                <a:lnTo>
                  <a:pt x="0" y="6857998"/>
                </a:lnTo>
                <a:close/>
              </a:path>
            </a:pathLst>
          </a:custGeom>
          <a:solidFill>
            <a:schemeClr val="tx1">
              <a:alpha val="2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Triangle 4">
            <a:extLst>
              <a:ext uri="{FF2B5EF4-FFF2-40B4-BE49-F238E27FC236}">
                <a16:creationId xmlns:a16="http://schemas.microsoft.com/office/drawing/2014/main" id="{70D48FCB-6A2B-3CBA-BA9B-3AA3CBD9EAD6}"/>
              </a:ext>
            </a:extLst>
          </p:cNvPr>
          <p:cNvSpPr/>
          <p:nvPr/>
        </p:nvSpPr>
        <p:spPr>
          <a:xfrm>
            <a:off x="1" y="0"/>
            <a:ext cx="12192000" cy="6857996"/>
          </a:xfrm>
          <a:custGeom>
            <a:avLst/>
            <a:gdLst>
              <a:gd name="connsiteX0" fmla="*/ 0 w 12192000"/>
              <a:gd name="connsiteY0" fmla="*/ 6857998 h 6857998"/>
              <a:gd name="connsiteX1" fmla="*/ 0 w 12192000"/>
              <a:gd name="connsiteY1" fmla="*/ 0 h 6857998"/>
              <a:gd name="connsiteX2" fmla="*/ 12192000 w 12192000"/>
              <a:gd name="connsiteY2" fmla="*/ 6857998 h 6857998"/>
              <a:gd name="connsiteX3" fmla="*/ 0 w 12192000"/>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 name="connsiteX0" fmla="*/ 0 w 12170229"/>
              <a:gd name="connsiteY0" fmla="*/ 6857998 h 6857998"/>
              <a:gd name="connsiteX1" fmla="*/ 0 w 12170229"/>
              <a:gd name="connsiteY1" fmla="*/ 0 h 6857998"/>
              <a:gd name="connsiteX2" fmla="*/ 12170229 w 12170229"/>
              <a:gd name="connsiteY2" fmla="*/ 6847113 h 6857998"/>
              <a:gd name="connsiteX3" fmla="*/ 0 w 12170229"/>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70229" h="6857998">
                <a:moveTo>
                  <a:pt x="0" y="6857998"/>
                </a:moveTo>
                <a:lnTo>
                  <a:pt x="0" y="0"/>
                </a:lnTo>
                <a:cubicBezTo>
                  <a:pt x="8663090" y="1150256"/>
                  <a:pt x="2910602" y="5827487"/>
                  <a:pt x="12170229" y="6847113"/>
                </a:cubicBezTo>
                <a:lnTo>
                  <a:pt x="0" y="6857998"/>
                </a:lnTo>
                <a:close/>
              </a:path>
            </a:pathLst>
          </a:custGeom>
          <a:solidFill>
            <a:schemeClr val="bg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5D92568-9E2B-84B1-A8CE-2269E6878EC2}"/>
              </a:ext>
            </a:extLst>
          </p:cNvPr>
          <p:cNvSpPr txBox="1"/>
          <p:nvPr/>
        </p:nvSpPr>
        <p:spPr>
          <a:xfrm>
            <a:off x="174171" y="228600"/>
            <a:ext cx="11996059" cy="923330"/>
          </a:xfrm>
          <a:prstGeom prst="rect">
            <a:avLst/>
          </a:prstGeom>
          <a:noFill/>
        </p:spPr>
        <p:txBody>
          <a:bodyPr wrap="square" rtlCol="0">
            <a:spAutoFit/>
          </a:bodyPr>
          <a:lstStyle/>
          <a:p>
            <a:r>
              <a:rPr lang="en-US" sz="5400" dirty="0">
                <a:solidFill>
                  <a:srgbClr val="FFFF00"/>
                </a:solidFill>
                <a:latin typeface="Berlin Sans FB Demi" panose="020E0802020502020306" pitchFamily="34" charset="0"/>
              </a:rPr>
              <a:t>Types of Storage Devices and its types</a:t>
            </a:r>
          </a:p>
        </p:txBody>
      </p:sp>
      <p:sp>
        <p:nvSpPr>
          <p:cNvPr id="9" name="Rectangle: Rounded Corners 8">
            <a:extLst>
              <a:ext uri="{FF2B5EF4-FFF2-40B4-BE49-F238E27FC236}">
                <a16:creationId xmlns:a16="http://schemas.microsoft.com/office/drawing/2014/main" id="{BF4B4E40-06FF-705A-59BB-2B010ECCD247}"/>
              </a:ext>
            </a:extLst>
          </p:cNvPr>
          <p:cNvSpPr/>
          <p:nvPr/>
        </p:nvSpPr>
        <p:spPr>
          <a:xfrm>
            <a:off x="283029" y="1654629"/>
            <a:ext cx="11527971" cy="1970314"/>
          </a:xfrm>
          <a:prstGeom prst="roundRect">
            <a:avLst/>
          </a:prstGeom>
          <a:solidFill>
            <a:srgbClr val="002060">
              <a:alpha val="8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E29980-EBF3-6C72-8B45-72C899604990}"/>
              </a:ext>
            </a:extLst>
          </p:cNvPr>
          <p:cNvSpPr txBox="1"/>
          <p:nvPr/>
        </p:nvSpPr>
        <p:spPr>
          <a:xfrm>
            <a:off x="691241" y="1738889"/>
            <a:ext cx="10537371" cy="2092881"/>
          </a:xfrm>
          <a:prstGeom prst="rect">
            <a:avLst/>
          </a:prstGeom>
          <a:noFill/>
        </p:spPr>
        <p:txBody>
          <a:bodyPr wrap="square" rtlCol="0">
            <a:spAutoFit/>
          </a:bodyPr>
          <a:lstStyle/>
          <a:p>
            <a:pPr algn="just"/>
            <a:r>
              <a:rPr lang="en-US" sz="2800" b="1" i="0" dirty="0">
                <a:solidFill>
                  <a:srgbClr val="ECECF1"/>
                </a:solidFill>
                <a:effectLst/>
                <a:latin typeface="Bell MT" panose="02020503060305020303" pitchFamily="18" charset="0"/>
              </a:rPr>
              <a:t>Primary Storage (Volatile Memory):</a:t>
            </a:r>
          </a:p>
          <a:p>
            <a:pPr algn="just">
              <a:buFont typeface="Arial" panose="020B0604020202020204" pitchFamily="34" charset="0"/>
              <a:buChar char="•"/>
            </a:pPr>
            <a:r>
              <a:rPr lang="en-US" sz="2800" b="1" i="0" dirty="0">
                <a:solidFill>
                  <a:srgbClr val="ECECF1"/>
                </a:solidFill>
                <a:effectLst/>
                <a:latin typeface="Bell MT" panose="02020503060305020303" pitchFamily="18" charset="0"/>
              </a:rPr>
              <a:t>RAM (Random Access Memory): Used for temporary storage of data that is actively being used or processed by the computer. It is volatile, meaning it loses its content when the power is turned off.</a:t>
            </a:r>
          </a:p>
          <a:p>
            <a:endParaRPr lang="en-US" dirty="0"/>
          </a:p>
        </p:txBody>
      </p:sp>
      <p:sp>
        <p:nvSpPr>
          <p:cNvPr id="12" name="Rectangle: Rounded Corners 11">
            <a:extLst>
              <a:ext uri="{FF2B5EF4-FFF2-40B4-BE49-F238E27FC236}">
                <a16:creationId xmlns:a16="http://schemas.microsoft.com/office/drawing/2014/main" id="{578ADCAD-C9F3-48CF-5026-90D73083EAC9}"/>
              </a:ext>
            </a:extLst>
          </p:cNvPr>
          <p:cNvSpPr/>
          <p:nvPr/>
        </p:nvSpPr>
        <p:spPr>
          <a:xfrm>
            <a:off x="195942" y="4038598"/>
            <a:ext cx="11527971" cy="1970314"/>
          </a:xfrm>
          <a:prstGeom prst="roundRect">
            <a:avLst/>
          </a:prstGeom>
          <a:solidFill>
            <a:srgbClr val="002060">
              <a:alpha val="8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022F6D-C81D-731E-4088-FD95A4D68F32}"/>
              </a:ext>
            </a:extLst>
          </p:cNvPr>
          <p:cNvSpPr txBox="1"/>
          <p:nvPr/>
        </p:nvSpPr>
        <p:spPr>
          <a:xfrm>
            <a:off x="533400" y="4127642"/>
            <a:ext cx="11027228" cy="1815882"/>
          </a:xfrm>
          <a:prstGeom prst="rect">
            <a:avLst/>
          </a:prstGeom>
          <a:noFill/>
        </p:spPr>
        <p:txBody>
          <a:bodyPr wrap="square" rtlCol="0">
            <a:spAutoFit/>
          </a:bodyPr>
          <a:lstStyle/>
          <a:p>
            <a:pPr algn="just"/>
            <a:r>
              <a:rPr lang="en-US" sz="2800" b="1" i="0" dirty="0">
                <a:solidFill>
                  <a:srgbClr val="ECECF1"/>
                </a:solidFill>
                <a:effectLst/>
                <a:latin typeface="Bell MT" panose="02020503060305020303" pitchFamily="18" charset="0"/>
              </a:rPr>
              <a:t>Secondary Storage (Non-Volatile Memory):</a:t>
            </a:r>
          </a:p>
          <a:p>
            <a:pPr algn="just">
              <a:buFont typeface="Arial" panose="020B0604020202020204" pitchFamily="34" charset="0"/>
              <a:buChar char="•"/>
            </a:pPr>
            <a:r>
              <a:rPr lang="en-US" sz="2800" b="1" i="0" dirty="0">
                <a:solidFill>
                  <a:srgbClr val="ECECF1"/>
                </a:solidFill>
                <a:effectLst/>
                <a:latin typeface="Bell MT" panose="02020503060305020303" pitchFamily="18" charset="0"/>
              </a:rPr>
              <a:t>Hard Disk Drive (HDD): A magnetic storage device that uses spinning disks to store data. It provides large storage capacities for long-term data storage.</a:t>
            </a:r>
          </a:p>
        </p:txBody>
      </p:sp>
    </p:spTree>
    <p:extLst>
      <p:ext uri="{BB962C8B-B14F-4D97-AF65-F5344CB8AC3E}">
        <p14:creationId xmlns:p14="http://schemas.microsoft.com/office/powerpoint/2010/main" val="922941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38000">
              <a:srgbClr val="FF6600">
                <a:alpha val="73000"/>
              </a:srgbClr>
            </a:gs>
            <a:gs pos="5000">
              <a:srgbClr val="FFFF00">
                <a:alpha val="54000"/>
              </a:srgbClr>
            </a:gs>
            <a:gs pos="90000">
              <a:srgbClr val="FF0066">
                <a:alpha val="94000"/>
              </a:srgbClr>
            </a:gs>
          </a:gsLst>
          <a:lin ang="81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584D7A-F63A-31ED-B753-42C6FC144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A518BA7-AAA0-96BE-1340-5EFBC5925150}"/>
              </a:ext>
            </a:extLst>
          </p:cNvPr>
          <p:cNvSpPr/>
          <p:nvPr/>
        </p:nvSpPr>
        <p:spPr>
          <a:xfrm>
            <a:off x="0" y="0"/>
            <a:ext cx="12192000" cy="6858000"/>
          </a:xfrm>
          <a:prstGeom prst="rect">
            <a:avLst/>
          </a:prstGeom>
          <a:gradFill>
            <a:gsLst>
              <a:gs pos="38000">
                <a:srgbClr val="FF6600">
                  <a:alpha val="43000"/>
                </a:srgbClr>
              </a:gs>
              <a:gs pos="5000">
                <a:srgbClr val="FFFF00">
                  <a:alpha val="54000"/>
                </a:srgbClr>
              </a:gs>
              <a:gs pos="90000">
                <a:srgbClr val="FF0066">
                  <a:alpha val="77000"/>
                </a:srgbClr>
              </a:gs>
            </a:gsLst>
            <a:lin ang="81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07E7C6E6-A45F-761E-5AA3-3EC69060B58D}"/>
              </a:ext>
            </a:extLst>
          </p:cNvPr>
          <p:cNvSpPr/>
          <p:nvPr/>
        </p:nvSpPr>
        <p:spPr>
          <a:xfrm>
            <a:off x="332014" y="391887"/>
            <a:ext cx="11527971" cy="1970314"/>
          </a:xfrm>
          <a:prstGeom prst="roundRect">
            <a:avLst/>
          </a:prstGeom>
          <a:solidFill>
            <a:srgbClr val="002060">
              <a:alpha val="8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A3D052A-BF72-85D1-04C7-D697968A146C}"/>
              </a:ext>
            </a:extLst>
          </p:cNvPr>
          <p:cNvSpPr txBox="1"/>
          <p:nvPr/>
        </p:nvSpPr>
        <p:spPr>
          <a:xfrm>
            <a:off x="685800" y="751114"/>
            <a:ext cx="10668000" cy="1384995"/>
          </a:xfrm>
          <a:prstGeom prst="rect">
            <a:avLst/>
          </a:prstGeom>
          <a:noFill/>
        </p:spPr>
        <p:txBody>
          <a:bodyPr wrap="square" rtlCol="0">
            <a:spAutoFit/>
          </a:bodyPr>
          <a:lstStyle/>
          <a:p>
            <a:pPr marL="457200" indent="-457200" algn="just">
              <a:buFont typeface="Arial" panose="020B0604020202020204" pitchFamily="34" charset="0"/>
              <a:buChar char="•"/>
            </a:pPr>
            <a:r>
              <a:rPr lang="en-US" sz="2800" b="1" i="0" dirty="0">
                <a:solidFill>
                  <a:schemeClr val="bg1"/>
                </a:solidFill>
                <a:effectLst/>
                <a:latin typeface="Bell MT" panose="02020503060305020303" pitchFamily="18" charset="0"/>
              </a:rPr>
              <a:t>Solid State Drive (SSD): Uses NAND-based flash memory to store data. SSDs are faster and more durable than HDDs, making them suitable for both primary and secondary storage.</a:t>
            </a:r>
            <a:endParaRPr lang="en-US" sz="2800" b="1" dirty="0">
              <a:solidFill>
                <a:schemeClr val="bg1"/>
              </a:solidFill>
              <a:latin typeface="Bell MT" panose="02020503060305020303" pitchFamily="18" charset="0"/>
            </a:endParaRPr>
          </a:p>
        </p:txBody>
      </p:sp>
      <p:sp>
        <p:nvSpPr>
          <p:cNvPr id="9" name="Rectangle: Rounded Corners 8">
            <a:extLst>
              <a:ext uri="{FF2B5EF4-FFF2-40B4-BE49-F238E27FC236}">
                <a16:creationId xmlns:a16="http://schemas.microsoft.com/office/drawing/2014/main" id="{705ABFAF-CD56-60FF-6E91-9FFBE2218EB0}"/>
              </a:ext>
            </a:extLst>
          </p:cNvPr>
          <p:cNvSpPr/>
          <p:nvPr/>
        </p:nvSpPr>
        <p:spPr>
          <a:xfrm>
            <a:off x="332014" y="2525486"/>
            <a:ext cx="11527971" cy="1970314"/>
          </a:xfrm>
          <a:prstGeom prst="roundRect">
            <a:avLst/>
          </a:prstGeom>
          <a:solidFill>
            <a:srgbClr val="002060">
              <a:alpha val="8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F3D276B-6F70-B4CC-7A77-B47EAD2A48E4}"/>
              </a:ext>
            </a:extLst>
          </p:cNvPr>
          <p:cNvSpPr/>
          <p:nvPr/>
        </p:nvSpPr>
        <p:spPr>
          <a:xfrm>
            <a:off x="332014" y="4691743"/>
            <a:ext cx="11527971" cy="1970314"/>
          </a:xfrm>
          <a:prstGeom prst="roundRect">
            <a:avLst/>
          </a:prstGeom>
          <a:solidFill>
            <a:srgbClr val="002060">
              <a:alpha val="8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8325016-4AB8-544E-BA59-3CC224E7D8A9}"/>
              </a:ext>
            </a:extLst>
          </p:cNvPr>
          <p:cNvSpPr txBox="1"/>
          <p:nvPr/>
        </p:nvSpPr>
        <p:spPr>
          <a:xfrm>
            <a:off x="576943" y="2754088"/>
            <a:ext cx="10961914"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i="0" dirty="0">
                <a:solidFill>
                  <a:schemeClr val="bg1"/>
                </a:solidFill>
                <a:effectLst/>
                <a:latin typeface="Bell MT" panose="02020503060305020303" pitchFamily="18" charset="0"/>
              </a:rPr>
              <a:t>USB Flash Drive: A portable, small-sized storage device that uses flash memory for data storage. It is often used for transferring and storing files between computers</a:t>
            </a:r>
            <a:r>
              <a:rPr lang="en-US" sz="2800" b="1" i="0" dirty="0">
                <a:solidFill>
                  <a:schemeClr val="bg1"/>
                </a:solidFill>
                <a:effectLst/>
                <a:latin typeface="Söhne"/>
              </a:rPr>
              <a:t>.</a:t>
            </a:r>
            <a:endParaRPr lang="en-US" sz="2800" b="1" dirty="0">
              <a:solidFill>
                <a:schemeClr val="bg1"/>
              </a:solidFill>
            </a:endParaRPr>
          </a:p>
        </p:txBody>
      </p:sp>
      <p:sp>
        <p:nvSpPr>
          <p:cNvPr id="12" name="TextBox 11">
            <a:extLst>
              <a:ext uri="{FF2B5EF4-FFF2-40B4-BE49-F238E27FC236}">
                <a16:creationId xmlns:a16="http://schemas.microsoft.com/office/drawing/2014/main" id="{ADD71505-64DF-8025-2B3B-8B4F3940EFB5}"/>
              </a:ext>
            </a:extLst>
          </p:cNvPr>
          <p:cNvSpPr txBox="1"/>
          <p:nvPr/>
        </p:nvSpPr>
        <p:spPr>
          <a:xfrm>
            <a:off x="576943" y="5148943"/>
            <a:ext cx="10885714" cy="954107"/>
          </a:xfrm>
          <a:prstGeom prst="rect">
            <a:avLst/>
          </a:prstGeom>
          <a:noFill/>
        </p:spPr>
        <p:txBody>
          <a:bodyPr wrap="square" rtlCol="0">
            <a:spAutoFit/>
          </a:bodyPr>
          <a:lstStyle/>
          <a:p>
            <a:pPr marL="457200" indent="-457200" algn="just">
              <a:buFont typeface="Arial" panose="020B0604020202020204" pitchFamily="34" charset="0"/>
              <a:buChar char="•"/>
            </a:pPr>
            <a:r>
              <a:rPr lang="en-US" sz="2800" b="1" i="0" dirty="0">
                <a:solidFill>
                  <a:schemeClr val="bg1"/>
                </a:solidFill>
                <a:effectLst/>
                <a:latin typeface="Bell MT" panose="02020503060305020303" pitchFamily="18" charset="0"/>
              </a:rPr>
              <a:t>CD/DVD/Blu-ray Disc: Optical storage media used for storing large amounts of data, including software, music, and videos.</a:t>
            </a:r>
            <a:endParaRPr lang="en-US" sz="2800"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407194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3C60396-FC5A-C2E7-E2EB-A470077FF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28232" cy="6858000"/>
          </a:xfrm>
          <a:prstGeom prst="rect">
            <a:avLst/>
          </a:prstGeom>
        </p:spPr>
      </p:pic>
      <p:sp>
        <p:nvSpPr>
          <p:cNvPr id="21" name="Rectangle 20">
            <a:extLst>
              <a:ext uri="{FF2B5EF4-FFF2-40B4-BE49-F238E27FC236}">
                <a16:creationId xmlns:a16="http://schemas.microsoft.com/office/drawing/2014/main" id="{53E6584A-C615-2DC0-0921-6C117CFC35DC}"/>
              </a:ext>
            </a:extLst>
          </p:cNvPr>
          <p:cNvSpPr/>
          <p:nvPr/>
        </p:nvSpPr>
        <p:spPr>
          <a:xfrm>
            <a:off x="18116" y="0"/>
            <a:ext cx="12192000" cy="6858000"/>
          </a:xfrm>
          <a:prstGeom prst="rect">
            <a:avLst/>
          </a:prstGeom>
          <a:solidFill>
            <a:schemeClr val="bg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E382CA18-5822-F48F-6923-F86DDF76568B}"/>
              </a:ext>
            </a:extLst>
          </p:cNvPr>
          <p:cNvSpPr/>
          <p:nvPr/>
        </p:nvSpPr>
        <p:spPr>
          <a:xfrm>
            <a:off x="332014" y="2525486"/>
            <a:ext cx="11527971" cy="1970314"/>
          </a:xfrm>
          <a:prstGeom prst="roundRect">
            <a:avLst/>
          </a:prstGeom>
          <a:solidFill>
            <a:srgbClr val="002060">
              <a:alpha val="5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7213BFFF-AE24-0370-6469-B299711E468D}"/>
              </a:ext>
            </a:extLst>
          </p:cNvPr>
          <p:cNvSpPr/>
          <p:nvPr/>
        </p:nvSpPr>
        <p:spPr>
          <a:xfrm>
            <a:off x="332013" y="4659086"/>
            <a:ext cx="11527971" cy="1970314"/>
          </a:xfrm>
          <a:prstGeom prst="roundRect">
            <a:avLst/>
          </a:prstGeom>
          <a:solidFill>
            <a:srgbClr val="002060">
              <a:alpha val="5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989D1155-5471-5493-CCDE-808662BEFC1F}"/>
              </a:ext>
            </a:extLst>
          </p:cNvPr>
          <p:cNvSpPr/>
          <p:nvPr/>
        </p:nvSpPr>
        <p:spPr>
          <a:xfrm>
            <a:off x="350130" y="370115"/>
            <a:ext cx="11527971" cy="1970314"/>
          </a:xfrm>
          <a:prstGeom prst="roundRect">
            <a:avLst/>
          </a:prstGeom>
          <a:solidFill>
            <a:srgbClr val="002060">
              <a:alpha val="5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09E408C-8094-C8DD-0BC2-40846EF26AC7}"/>
              </a:ext>
            </a:extLst>
          </p:cNvPr>
          <p:cNvSpPr txBox="1"/>
          <p:nvPr/>
        </p:nvSpPr>
        <p:spPr>
          <a:xfrm>
            <a:off x="587826" y="845717"/>
            <a:ext cx="11016343" cy="954107"/>
          </a:xfrm>
          <a:prstGeom prst="rect">
            <a:avLst/>
          </a:prstGeom>
          <a:noFill/>
        </p:spPr>
        <p:txBody>
          <a:bodyPr wrap="square" rtlCol="0">
            <a:spAutoFit/>
          </a:bodyPr>
          <a:lstStyle/>
          <a:p>
            <a:r>
              <a:rPr lang="en-US" sz="2800" b="1" i="0" dirty="0">
                <a:solidFill>
                  <a:schemeClr val="bg1"/>
                </a:solidFill>
                <a:effectLst/>
                <a:latin typeface="Bell MT" panose="02020503060305020303" pitchFamily="18" charset="0"/>
              </a:rPr>
              <a:t>Memory Cards: Small, removable storage devices commonly used in cameras, smartphones, and other portable devices.</a:t>
            </a:r>
            <a:endParaRPr lang="en-US" sz="2800" b="1" dirty="0">
              <a:solidFill>
                <a:schemeClr val="bg1"/>
              </a:solidFill>
              <a:latin typeface="Bell MT" panose="02020503060305020303" pitchFamily="18" charset="0"/>
            </a:endParaRPr>
          </a:p>
        </p:txBody>
      </p:sp>
      <p:sp>
        <p:nvSpPr>
          <p:cNvPr id="26" name="TextBox 25">
            <a:extLst>
              <a:ext uri="{FF2B5EF4-FFF2-40B4-BE49-F238E27FC236}">
                <a16:creationId xmlns:a16="http://schemas.microsoft.com/office/drawing/2014/main" id="{CA14AED2-798E-61B4-7EC2-71D49B711437}"/>
              </a:ext>
            </a:extLst>
          </p:cNvPr>
          <p:cNvSpPr txBox="1"/>
          <p:nvPr/>
        </p:nvSpPr>
        <p:spPr>
          <a:xfrm>
            <a:off x="533400" y="3022704"/>
            <a:ext cx="11016343" cy="954107"/>
          </a:xfrm>
          <a:prstGeom prst="rect">
            <a:avLst/>
          </a:prstGeom>
          <a:noFill/>
        </p:spPr>
        <p:txBody>
          <a:bodyPr wrap="square" rtlCol="0">
            <a:spAutoFit/>
          </a:bodyPr>
          <a:lstStyle/>
          <a:p>
            <a:r>
              <a:rPr lang="en-US" sz="2800" b="1" i="0" dirty="0">
                <a:solidFill>
                  <a:schemeClr val="bg1"/>
                </a:solidFill>
                <a:effectLst/>
                <a:latin typeface="Bell MT" panose="02020503060305020303" pitchFamily="18" charset="0"/>
              </a:rPr>
              <a:t>External Hard Drive: A standalone hard drive that connects to a computer externally, providing additional storage capacity</a:t>
            </a:r>
            <a:r>
              <a:rPr lang="en-US" sz="2800" b="0" i="0" dirty="0">
                <a:solidFill>
                  <a:schemeClr val="bg1"/>
                </a:solidFill>
                <a:effectLst/>
                <a:latin typeface="Söhne"/>
              </a:rPr>
              <a:t>.</a:t>
            </a:r>
            <a:endParaRPr lang="en-US" sz="2800" dirty="0">
              <a:solidFill>
                <a:schemeClr val="bg1"/>
              </a:solidFill>
            </a:endParaRPr>
          </a:p>
        </p:txBody>
      </p:sp>
      <p:sp>
        <p:nvSpPr>
          <p:cNvPr id="27" name="TextBox 26">
            <a:extLst>
              <a:ext uri="{FF2B5EF4-FFF2-40B4-BE49-F238E27FC236}">
                <a16:creationId xmlns:a16="http://schemas.microsoft.com/office/drawing/2014/main" id="{FED6EDE2-5C87-E8B5-4730-10F2CDDB1807}"/>
              </a:ext>
            </a:extLst>
          </p:cNvPr>
          <p:cNvSpPr txBox="1"/>
          <p:nvPr/>
        </p:nvSpPr>
        <p:spPr>
          <a:xfrm>
            <a:off x="587826" y="4993018"/>
            <a:ext cx="10961917" cy="1384995"/>
          </a:xfrm>
          <a:prstGeom prst="rect">
            <a:avLst/>
          </a:prstGeom>
          <a:noFill/>
        </p:spPr>
        <p:txBody>
          <a:bodyPr wrap="square" rtlCol="0">
            <a:spAutoFit/>
          </a:bodyPr>
          <a:lstStyle/>
          <a:p>
            <a:r>
              <a:rPr lang="en-US" sz="2800" b="1" i="0" dirty="0">
                <a:solidFill>
                  <a:schemeClr val="bg1"/>
                </a:solidFill>
                <a:effectLst/>
                <a:latin typeface="Bell MT" panose="02020503060305020303" pitchFamily="18" charset="0"/>
              </a:rPr>
              <a:t>Network Attached Storage (NAS): A storage device that is connected to a network, allowing multiple users or devices to access and share data</a:t>
            </a:r>
            <a:endParaRPr lang="en-US" sz="2800"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136061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81048625-8D0C-CDD3-14A6-148F260A90C8}"/>
              </a:ext>
            </a:extLst>
          </p:cNvPr>
          <p:cNvPicPr>
            <a:picLocks noChangeAspect="1"/>
          </p:cNvPicPr>
          <p:nvPr/>
        </p:nvPicPr>
        <p:blipFill>
          <a:blip r:embed="rId2"/>
          <a:stretch>
            <a:fillRect/>
          </a:stretch>
        </p:blipFill>
        <p:spPr>
          <a:xfrm>
            <a:off x="-1" y="-1"/>
            <a:ext cx="12192001" cy="6966857"/>
          </a:xfrm>
          <a:prstGeom prst="rect">
            <a:avLst/>
          </a:prstGeom>
        </p:spPr>
      </p:pic>
      <p:sp>
        <p:nvSpPr>
          <p:cNvPr id="40" name="Freeform: Shape 39">
            <a:extLst>
              <a:ext uri="{FF2B5EF4-FFF2-40B4-BE49-F238E27FC236}">
                <a16:creationId xmlns:a16="http://schemas.microsoft.com/office/drawing/2014/main" id="{A00C8F55-0172-0BD1-A746-B9D50988A339}"/>
              </a:ext>
            </a:extLst>
          </p:cNvPr>
          <p:cNvSpPr/>
          <p:nvPr/>
        </p:nvSpPr>
        <p:spPr>
          <a:xfrm>
            <a:off x="-132521" y="0"/>
            <a:ext cx="12324520" cy="6966856"/>
          </a:xfrm>
          <a:custGeom>
            <a:avLst/>
            <a:gdLst>
              <a:gd name="connsiteX0" fmla="*/ 10492718 w 12192000"/>
              <a:gd name="connsiteY0" fmla="*/ 3492182 h 6995886"/>
              <a:gd name="connsiteX1" fmla="*/ 9340469 w 12192000"/>
              <a:gd name="connsiteY1" fmla="*/ 4736219 h 6995886"/>
              <a:gd name="connsiteX2" fmla="*/ 10585999 w 12192000"/>
              <a:gd name="connsiteY2" fmla="*/ 5889853 h 6995886"/>
              <a:gd name="connsiteX3" fmla="*/ 11738249 w 12192000"/>
              <a:gd name="connsiteY3" fmla="*/ 4645816 h 6995886"/>
              <a:gd name="connsiteX4" fmla="*/ 6195138 w 12192000"/>
              <a:gd name="connsiteY4" fmla="*/ 2262301 h 6995886"/>
              <a:gd name="connsiteX5" fmla="*/ 5042886 w 12192000"/>
              <a:gd name="connsiteY5" fmla="*/ 3506338 h 6995886"/>
              <a:gd name="connsiteX6" fmla="*/ 6288417 w 12192000"/>
              <a:gd name="connsiteY6" fmla="*/ 4659972 h 6995886"/>
              <a:gd name="connsiteX7" fmla="*/ 7440667 w 12192000"/>
              <a:gd name="connsiteY7" fmla="*/ 3415934 h 6995886"/>
              <a:gd name="connsiteX8" fmla="*/ 9041138 w 12192000"/>
              <a:gd name="connsiteY8" fmla="*/ 2163980 h 6995886"/>
              <a:gd name="connsiteX9" fmla="*/ 7888888 w 12192000"/>
              <a:gd name="connsiteY9" fmla="*/ 3408017 h 6995886"/>
              <a:gd name="connsiteX10" fmla="*/ 9134417 w 12192000"/>
              <a:gd name="connsiteY10" fmla="*/ 4561651 h 6995886"/>
              <a:gd name="connsiteX11" fmla="*/ 10286668 w 12192000"/>
              <a:gd name="connsiteY11" fmla="*/ 3317614 h 6995886"/>
              <a:gd name="connsiteX12" fmla="*/ 7565001 w 12192000"/>
              <a:gd name="connsiteY12" fmla="*/ 808967 h 6995886"/>
              <a:gd name="connsiteX13" fmla="*/ 6412751 w 12192000"/>
              <a:gd name="connsiteY13" fmla="*/ 2053004 h 6995886"/>
              <a:gd name="connsiteX14" fmla="*/ 7658282 w 12192000"/>
              <a:gd name="connsiteY14" fmla="*/ 3206636 h 6995886"/>
              <a:gd name="connsiteX15" fmla="*/ 8810532 w 12192000"/>
              <a:gd name="connsiteY15" fmla="*/ 1962600 h 6995886"/>
              <a:gd name="connsiteX16" fmla="*/ 10371159 w 12192000"/>
              <a:gd name="connsiteY16" fmla="*/ 693161 h 6995886"/>
              <a:gd name="connsiteX17" fmla="*/ 9218909 w 12192000"/>
              <a:gd name="connsiteY17" fmla="*/ 1937198 h 6995886"/>
              <a:gd name="connsiteX18" fmla="*/ 10464439 w 12192000"/>
              <a:gd name="connsiteY18" fmla="*/ 3090831 h 6995886"/>
              <a:gd name="connsiteX19" fmla="*/ 11616690 w 12192000"/>
              <a:gd name="connsiteY19" fmla="*/ 1846794 h 6995886"/>
              <a:gd name="connsiteX20" fmla="*/ 0 w 12192000"/>
              <a:gd name="connsiteY20" fmla="*/ 0 h 6995886"/>
              <a:gd name="connsiteX21" fmla="*/ 7025589 w 12192000"/>
              <a:gd name="connsiteY21" fmla="*/ 0 h 6995886"/>
              <a:gd name="connsiteX22" fmla="*/ 7489377 w 12192000"/>
              <a:gd name="connsiteY22" fmla="*/ 429570 h 6995886"/>
              <a:gd name="connsiteX23" fmla="*/ 7887253 w 12192000"/>
              <a:gd name="connsiteY23" fmla="*/ 0 h 6995886"/>
              <a:gd name="connsiteX24" fmla="*/ 8359694 w 12192000"/>
              <a:gd name="connsiteY24" fmla="*/ 0 h 6995886"/>
              <a:gd name="connsiteX25" fmla="*/ 7745117 w 12192000"/>
              <a:gd name="connsiteY25" fmla="*/ 663533 h 6995886"/>
              <a:gd name="connsiteX26" fmla="*/ 8990647 w 12192000"/>
              <a:gd name="connsiteY26" fmla="*/ 1817167 h 6995886"/>
              <a:gd name="connsiteX27" fmla="*/ 10142897 w 12192000"/>
              <a:gd name="connsiteY27" fmla="*/ 573129 h 6995886"/>
              <a:gd name="connsiteX28" fmla="*/ 9524114 w 12192000"/>
              <a:gd name="connsiteY28" fmla="*/ 0 h 6995886"/>
              <a:gd name="connsiteX29" fmla="*/ 9922214 w 12192000"/>
              <a:gd name="connsiteY29" fmla="*/ 0 h 6995886"/>
              <a:gd name="connsiteX30" fmla="*/ 10324445 w 12192000"/>
              <a:gd name="connsiteY30" fmla="*/ 372553 h 6995886"/>
              <a:gd name="connsiteX31" fmla="*/ 10669510 w 12192000"/>
              <a:gd name="connsiteY31" fmla="*/ 0 h 6995886"/>
              <a:gd name="connsiteX32" fmla="*/ 11075164 w 12192000"/>
              <a:gd name="connsiteY32" fmla="*/ 0 h 6995886"/>
              <a:gd name="connsiteX33" fmla="*/ 10592487 w 12192000"/>
              <a:gd name="connsiteY33" fmla="*/ 521128 h 6995886"/>
              <a:gd name="connsiteX34" fmla="*/ 11838018 w 12192000"/>
              <a:gd name="connsiteY34" fmla="*/ 1674761 h 6995886"/>
              <a:gd name="connsiteX35" fmla="*/ 12192000 w 12192000"/>
              <a:gd name="connsiteY35" fmla="*/ 1292581 h 6995886"/>
              <a:gd name="connsiteX36" fmla="*/ 12192000 w 12192000"/>
              <a:gd name="connsiteY36" fmla="*/ 2397161 h 6995886"/>
              <a:gd name="connsiteX37" fmla="*/ 11845304 w 12192000"/>
              <a:gd name="connsiteY37" fmla="*/ 2076045 h 6995886"/>
              <a:gd name="connsiteX38" fmla="*/ 10693054 w 12192000"/>
              <a:gd name="connsiteY38" fmla="*/ 3320082 h 6995886"/>
              <a:gd name="connsiteX39" fmla="*/ 11938583 w 12192000"/>
              <a:gd name="connsiteY39" fmla="*/ 4473714 h 6995886"/>
              <a:gd name="connsiteX40" fmla="*/ 12192000 w 12192000"/>
              <a:gd name="connsiteY40" fmla="*/ 4200111 h 6995886"/>
              <a:gd name="connsiteX41" fmla="*/ 12192000 w 12192000"/>
              <a:gd name="connsiteY41" fmla="*/ 5054814 h 6995886"/>
              <a:gd name="connsiteX42" fmla="*/ 11946749 w 12192000"/>
              <a:gd name="connsiteY42" fmla="*/ 4827658 h 6995886"/>
              <a:gd name="connsiteX43" fmla="*/ 10794499 w 12192000"/>
              <a:gd name="connsiteY43" fmla="*/ 6071695 h 6995886"/>
              <a:gd name="connsiteX44" fmla="*/ 11792310 w 12192000"/>
              <a:gd name="connsiteY44" fmla="*/ 6995886 h 6995886"/>
              <a:gd name="connsiteX45" fmla="*/ 11415527 w 12192000"/>
              <a:gd name="connsiteY45" fmla="*/ 6995886 h 6995886"/>
              <a:gd name="connsiteX46" fmla="*/ 10659864 w 12192000"/>
              <a:gd name="connsiteY46" fmla="*/ 6295977 h 6995886"/>
              <a:gd name="connsiteX47" fmla="*/ 10011596 w 12192000"/>
              <a:gd name="connsiteY47" fmla="*/ 6995886 h 6995886"/>
              <a:gd name="connsiteX48" fmla="*/ 9566347 w 12192000"/>
              <a:gd name="connsiteY48" fmla="*/ 6995886 h 6995886"/>
              <a:gd name="connsiteX49" fmla="*/ 10431236 w 12192000"/>
              <a:gd name="connsiteY49" fmla="*/ 6062102 h 6995886"/>
              <a:gd name="connsiteX50" fmla="*/ 9185706 w 12192000"/>
              <a:gd name="connsiteY50" fmla="*/ 4908468 h 6995886"/>
              <a:gd name="connsiteX51" fmla="*/ 8033456 w 12192000"/>
              <a:gd name="connsiteY51" fmla="*/ 6152505 h 6995886"/>
              <a:gd name="connsiteX52" fmla="*/ 8944020 w 12192000"/>
              <a:gd name="connsiteY52" fmla="*/ 6995886 h 6995886"/>
              <a:gd name="connsiteX53" fmla="*/ 8586637 w 12192000"/>
              <a:gd name="connsiteY53" fmla="*/ 6995886 h 6995886"/>
              <a:gd name="connsiteX54" fmla="*/ 7861984 w 12192000"/>
              <a:gd name="connsiteY54" fmla="*/ 6324699 h 6995886"/>
              <a:gd name="connsiteX55" fmla="*/ 7240318 w 12192000"/>
              <a:gd name="connsiteY55" fmla="*/ 6995886 h 6995886"/>
              <a:gd name="connsiteX56" fmla="*/ 6792829 w 12192000"/>
              <a:gd name="connsiteY56" fmla="*/ 6995886 h 6995886"/>
              <a:gd name="connsiteX57" fmla="*/ 7615536 w 12192000"/>
              <a:gd name="connsiteY57" fmla="*/ 6107643 h 6995886"/>
              <a:gd name="connsiteX58" fmla="*/ 6370006 w 12192000"/>
              <a:gd name="connsiteY58" fmla="*/ 4954010 h 6995886"/>
              <a:gd name="connsiteX59" fmla="*/ 5217755 w 12192000"/>
              <a:gd name="connsiteY59" fmla="*/ 6198047 h 6995886"/>
              <a:gd name="connsiteX60" fmla="*/ 6079149 w 12192000"/>
              <a:gd name="connsiteY60" fmla="*/ 6995886 h 6995886"/>
              <a:gd name="connsiteX61" fmla="*/ 0 w 12192000"/>
              <a:gd name="connsiteY61" fmla="*/ 6995886 h 699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2192000" h="6995886">
                <a:moveTo>
                  <a:pt x="10492718" y="3492182"/>
                </a:moveTo>
                <a:lnTo>
                  <a:pt x="9340469" y="4736219"/>
                </a:lnTo>
                <a:lnTo>
                  <a:pt x="10585999" y="5889853"/>
                </a:lnTo>
                <a:lnTo>
                  <a:pt x="11738249" y="4645816"/>
                </a:lnTo>
                <a:close/>
                <a:moveTo>
                  <a:pt x="6195138" y="2262301"/>
                </a:moveTo>
                <a:lnTo>
                  <a:pt x="5042886" y="3506338"/>
                </a:lnTo>
                <a:lnTo>
                  <a:pt x="6288417" y="4659972"/>
                </a:lnTo>
                <a:lnTo>
                  <a:pt x="7440667" y="3415934"/>
                </a:lnTo>
                <a:close/>
                <a:moveTo>
                  <a:pt x="9041138" y="2163980"/>
                </a:moveTo>
                <a:lnTo>
                  <a:pt x="7888888" y="3408017"/>
                </a:lnTo>
                <a:lnTo>
                  <a:pt x="9134417" y="4561651"/>
                </a:lnTo>
                <a:lnTo>
                  <a:pt x="10286668" y="3317614"/>
                </a:lnTo>
                <a:close/>
                <a:moveTo>
                  <a:pt x="7565001" y="808967"/>
                </a:moveTo>
                <a:lnTo>
                  <a:pt x="6412751" y="2053004"/>
                </a:lnTo>
                <a:lnTo>
                  <a:pt x="7658282" y="3206636"/>
                </a:lnTo>
                <a:lnTo>
                  <a:pt x="8810532" y="1962600"/>
                </a:lnTo>
                <a:close/>
                <a:moveTo>
                  <a:pt x="10371159" y="693161"/>
                </a:moveTo>
                <a:lnTo>
                  <a:pt x="9218909" y="1937198"/>
                </a:lnTo>
                <a:lnTo>
                  <a:pt x="10464439" y="3090831"/>
                </a:lnTo>
                <a:lnTo>
                  <a:pt x="11616690" y="1846794"/>
                </a:lnTo>
                <a:close/>
                <a:moveTo>
                  <a:pt x="0" y="0"/>
                </a:moveTo>
                <a:lnTo>
                  <a:pt x="7025589" y="0"/>
                </a:lnTo>
                <a:lnTo>
                  <a:pt x="7489377" y="429570"/>
                </a:lnTo>
                <a:lnTo>
                  <a:pt x="7887253" y="0"/>
                </a:lnTo>
                <a:lnTo>
                  <a:pt x="8359694" y="0"/>
                </a:lnTo>
                <a:lnTo>
                  <a:pt x="7745117" y="663533"/>
                </a:lnTo>
                <a:lnTo>
                  <a:pt x="8990647" y="1817167"/>
                </a:lnTo>
                <a:lnTo>
                  <a:pt x="10142897" y="573129"/>
                </a:lnTo>
                <a:lnTo>
                  <a:pt x="9524114" y="0"/>
                </a:lnTo>
                <a:lnTo>
                  <a:pt x="9922214" y="0"/>
                </a:lnTo>
                <a:lnTo>
                  <a:pt x="10324445" y="372553"/>
                </a:lnTo>
                <a:lnTo>
                  <a:pt x="10669510" y="0"/>
                </a:lnTo>
                <a:lnTo>
                  <a:pt x="11075164" y="0"/>
                </a:lnTo>
                <a:lnTo>
                  <a:pt x="10592487" y="521128"/>
                </a:lnTo>
                <a:lnTo>
                  <a:pt x="11838018" y="1674761"/>
                </a:lnTo>
                <a:lnTo>
                  <a:pt x="12192000" y="1292581"/>
                </a:lnTo>
                <a:lnTo>
                  <a:pt x="12192000" y="2397161"/>
                </a:lnTo>
                <a:lnTo>
                  <a:pt x="11845304" y="2076045"/>
                </a:lnTo>
                <a:lnTo>
                  <a:pt x="10693054" y="3320082"/>
                </a:lnTo>
                <a:lnTo>
                  <a:pt x="11938583" y="4473714"/>
                </a:lnTo>
                <a:lnTo>
                  <a:pt x="12192000" y="4200111"/>
                </a:lnTo>
                <a:lnTo>
                  <a:pt x="12192000" y="5054814"/>
                </a:lnTo>
                <a:lnTo>
                  <a:pt x="11946749" y="4827658"/>
                </a:lnTo>
                <a:lnTo>
                  <a:pt x="10794499" y="6071695"/>
                </a:lnTo>
                <a:lnTo>
                  <a:pt x="11792310" y="6995886"/>
                </a:lnTo>
                <a:lnTo>
                  <a:pt x="11415527" y="6995886"/>
                </a:lnTo>
                <a:lnTo>
                  <a:pt x="10659864" y="6295977"/>
                </a:lnTo>
                <a:lnTo>
                  <a:pt x="10011596" y="6995886"/>
                </a:lnTo>
                <a:lnTo>
                  <a:pt x="9566347" y="6995886"/>
                </a:lnTo>
                <a:lnTo>
                  <a:pt x="10431236" y="6062102"/>
                </a:lnTo>
                <a:lnTo>
                  <a:pt x="9185706" y="4908468"/>
                </a:lnTo>
                <a:lnTo>
                  <a:pt x="8033456" y="6152505"/>
                </a:lnTo>
                <a:lnTo>
                  <a:pt x="8944020" y="6995886"/>
                </a:lnTo>
                <a:lnTo>
                  <a:pt x="8586637" y="6995886"/>
                </a:lnTo>
                <a:lnTo>
                  <a:pt x="7861984" y="6324699"/>
                </a:lnTo>
                <a:lnTo>
                  <a:pt x="7240318" y="6995886"/>
                </a:lnTo>
                <a:lnTo>
                  <a:pt x="6792829" y="6995886"/>
                </a:lnTo>
                <a:lnTo>
                  <a:pt x="7615536" y="6107643"/>
                </a:lnTo>
                <a:lnTo>
                  <a:pt x="6370006" y="4954010"/>
                </a:lnTo>
                <a:lnTo>
                  <a:pt x="5217755" y="6198047"/>
                </a:lnTo>
                <a:lnTo>
                  <a:pt x="6079149" y="6995886"/>
                </a:lnTo>
                <a:lnTo>
                  <a:pt x="0" y="6995886"/>
                </a:lnTo>
                <a:close/>
              </a:path>
            </a:pathLst>
          </a:cu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TextBox 33">
            <a:extLst>
              <a:ext uri="{FF2B5EF4-FFF2-40B4-BE49-F238E27FC236}">
                <a16:creationId xmlns:a16="http://schemas.microsoft.com/office/drawing/2014/main" id="{42FC06B1-1B8F-457D-D9B6-3C61AE897D29}"/>
              </a:ext>
            </a:extLst>
          </p:cNvPr>
          <p:cNvSpPr txBox="1"/>
          <p:nvPr/>
        </p:nvSpPr>
        <p:spPr>
          <a:xfrm>
            <a:off x="203350" y="222066"/>
            <a:ext cx="6882731" cy="923330"/>
          </a:xfrm>
          <a:prstGeom prst="rect">
            <a:avLst/>
          </a:prstGeom>
          <a:noFill/>
        </p:spPr>
        <p:txBody>
          <a:bodyPr wrap="square" rtlCol="0">
            <a:spAutoFit/>
          </a:bodyPr>
          <a:lstStyle/>
          <a:p>
            <a:r>
              <a:rPr lang="en-US" sz="5400" dirty="0">
                <a:latin typeface="Berlin Sans FB Demi" panose="020E0802020502020306" pitchFamily="34" charset="0"/>
              </a:rPr>
              <a:t>Table of contents</a:t>
            </a:r>
          </a:p>
        </p:txBody>
      </p:sp>
      <p:sp>
        <p:nvSpPr>
          <p:cNvPr id="41" name="TextBox 40">
            <a:extLst>
              <a:ext uri="{FF2B5EF4-FFF2-40B4-BE49-F238E27FC236}">
                <a16:creationId xmlns:a16="http://schemas.microsoft.com/office/drawing/2014/main" id="{71CACBD5-321E-39E5-0575-CDFE6A0CCC7E}"/>
              </a:ext>
            </a:extLst>
          </p:cNvPr>
          <p:cNvSpPr txBox="1"/>
          <p:nvPr/>
        </p:nvSpPr>
        <p:spPr>
          <a:xfrm>
            <a:off x="203349" y="1145396"/>
            <a:ext cx="6197451" cy="6401753"/>
          </a:xfrm>
          <a:prstGeom prst="rect">
            <a:avLst/>
          </a:prstGeom>
          <a:noFill/>
        </p:spPr>
        <p:txBody>
          <a:bodyPr wrap="square" rtlCol="0">
            <a:spAutoFit/>
          </a:bodyPr>
          <a:lstStyle/>
          <a:p>
            <a:r>
              <a:rPr lang="en-US" sz="1400" b="1" dirty="0">
                <a:latin typeface="Bell MT" panose="02020503060305020303" pitchFamily="18" charset="0"/>
                <a:cs typeface="Arial" panose="020B0604020202020204" pitchFamily="34" charset="0"/>
              </a:rPr>
              <a:t>   </a:t>
            </a:r>
            <a:r>
              <a:rPr lang="en-US" sz="1400" b="1" u="sng" dirty="0">
                <a:latin typeface="Bell MT" panose="02020503060305020303" pitchFamily="18" charset="0"/>
                <a:cs typeface="Arial" panose="020B0604020202020204" pitchFamily="34" charset="0"/>
              </a:rPr>
              <a:t>INPUT DEVICES</a:t>
            </a:r>
          </a:p>
          <a:p>
            <a:endParaRPr lang="en-US" sz="1400" b="1" dirty="0">
              <a:latin typeface="Bell MT" panose="02020503060305020303" pitchFamily="18" charset="0"/>
              <a:cs typeface="Arial" panose="020B0604020202020204" pitchFamily="34" charset="0"/>
            </a:endParaRPr>
          </a:p>
          <a:p>
            <a:pPr marL="285750" indent="-285750">
              <a:buFont typeface="Arial" panose="020B0604020202020204" pitchFamily="34" charset="0"/>
              <a:buChar char="•"/>
            </a:pPr>
            <a:r>
              <a:rPr lang="en-US" sz="1400" b="1" dirty="0">
                <a:latin typeface="Bell MT" panose="02020503060305020303" pitchFamily="18" charset="0"/>
                <a:cs typeface="Arial" panose="020B0604020202020204" pitchFamily="34" charset="0"/>
              </a:rPr>
              <a:t>   What is an Input?</a:t>
            </a:r>
          </a:p>
          <a:p>
            <a:pPr marL="457200" indent="-457200">
              <a:buFont typeface="Arial" panose="020B0604020202020204" pitchFamily="34" charset="0"/>
              <a:buChar char="•"/>
            </a:pPr>
            <a:r>
              <a:rPr lang="en-US" sz="1400" b="1" dirty="0">
                <a:latin typeface="Bell MT" panose="02020503060305020303" pitchFamily="18" charset="0"/>
                <a:cs typeface="Arial" panose="020B0604020202020204" pitchFamily="34" charset="0"/>
              </a:rPr>
              <a:t>What are Input Devices?</a:t>
            </a:r>
          </a:p>
          <a:p>
            <a:pPr marL="457200" indent="-457200">
              <a:buFont typeface="Arial" panose="020B0604020202020204" pitchFamily="34" charset="0"/>
              <a:buChar char="•"/>
            </a:pPr>
            <a:r>
              <a:rPr lang="en-US" sz="1400" b="1" dirty="0">
                <a:latin typeface="Bell MT" panose="02020503060305020303" pitchFamily="18" charset="0"/>
                <a:cs typeface="Arial" panose="020B0604020202020204" pitchFamily="34" charset="0"/>
              </a:rPr>
              <a:t>Most used types of input devices</a:t>
            </a:r>
          </a:p>
          <a:p>
            <a:pPr marL="457200" indent="-457200">
              <a:buFont typeface="Arial" panose="020B0604020202020204" pitchFamily="34" charset="0"/>
              <a:buChar char="•"/>
            </a:pPr>
            <a:r>
              <a:rPr lang="en-US" sz="1400" b="1" dirty="0">
                <a:latin typeface="Bell MT" panose="02020503060305020303" pitchFamily="18" charset="0"/>
                <a:cs typeface="Arial" panose="020B0604020202020204" pitchFamily="34" charset="0"/>
              </a:rPr>
              <a:t>Types of keyboards</a:t>
            </a:r>
          </a:p>
          <a:p>
            <a:pPr marL="457200" indent="-457200">
              <a:buFont typeface="Arial" panose="020B0604020202020204" pitchFamily="34" charset="0"/>
              <a:buChar char="•"/>
            </a:pPr>
            <a:r>
              <a:rPr lang="en-US" sz="1400" b="1" dirty="0">
                <a:latin typeface="Bell MT" panose="02020503060305020303" pitchFamily="18" charset="0"/>
                <a:cs typeface="Arial" panose="020B0604020202020204" pitchFamily="34" charset="0"/>
              </a:rPr>
              <a:t>Types of mouse</a:t>
            </a:r>
          </a:p>
          <a:p>
            <a:pPr marL="457200" indent="-457200">
              <a:buFont typeface="Arial" panose="020B0604020202020204" pitchFamily="34" charset="0"/>
              <a:buChar char="•"/>
            </a:pPr>
            <a:r>
              <a:rPr lang="en-US" sz="1400" b="1" dirty="0">
                <a:latin typeface="Bell MT" panose="02020503060305020303" pitchFamily="18" charset="0"/>
                <a:cs typeface="Arial" panose="020B0604020202020204" pitchFamily="34" charset="0"/>
              </a:rPr>
              <a:t>More examples of Input devices</a:t>
            </a:r>
          </a:p>
          <a:p>
            <a:pPr marL="457200" indent="-457200">
              <a:buFont typeface="Arial" panose="020B0604020202020204" pitchFamily="34" charset="0"/>
              <a:buChar char="•"/>
            </a:pPr>
            <a:endParaRPr lang="en-US" sz="1400" b="1" dirty="0">
              <a:latin typeface="Bell MT" panose="02020503060305020303" pitchFamily="18" charset="0"/>
              <a:cs typeface="Arial" panose="020B0604020202020204" pitchFamily="34" charset="0"/>
            </a:endParaRPr>
          </a:p>
          <a:p>
            <a:r>
              <a:rPr lang="en-US" sz="1400" b="1" dirty="0">
                <a:latin typeface="Bell MT" panose="02020503060305020303" pitchFamily="18" charset="0"/>
                <a:cs typeface="Arial" panose="020B0604020202020204" pitchFamily="34" charset="0"/>
              </a:rPr>
              <a:t>    </a:t>
            </a:r>
            <a:r>
              <a:rPr lang="en-US" sz="1400" b="1" u="sng" dirty="0">
                <a:latin typeface="Bell MT" panose="02020503060305020303" pitchFamily="18" charset="0"/>
                <a:cs typeface="Arial" panose="020B0604020202020204" pitchFamily="34" charset="0"/>
              </a:rPr>
              <a:t>OUTPUT DEVICES</a:t>
            </a:r>
          </a:p>
          <a:p>
            <a:pPr marL="457200" indent="-457200">
              <a:buFont typeface="Arial" panose="020B0604020202020204" pitchFamily="34" charset="0"/>
              <a:buChar char="•"/>
            </a:pPr>
            <a:endParaRPr lang="en-US" sz="1400" b="1" dirty="0">
              <a:latin typeface="Bell MT" panose="02020503060305020303" pitchFamily="18" charset="0"/>
              <a:cs typeface="Arial" panose="020B0604020202020204" pitchFamily="34" charset="0"/>
            </a:endParaRPr>
          </a:p>
          <a:p>
            <a:pPr marL="457200" indent="-457200">
              <a:buFont typeface="Arial" panose="020B0604020202020204" pitchFamily="34" charset="0"/>
              <a:buChar char="•"/>
            </a:pPr>
            <a:r>
              <a:rPr lang="en-US" sz="1400" b="1" dirty="0">
                <a:latin typeface="Bell MT" panose="02020503060305020303" pitchFamily="18" charset="0"/>
                <a:cs typeface="Arial" panose="020B0604020202020204" pitchFamily="34" charset="0"/>
              </a:rPr>
              <a:t>What is an Output Device?</a:t>
            </a:r>
          </a:p>
          <a:p>
            <a:pPr marL="457200" indent="-457200">
              <a:buFont typeface="Arial" panose="020B0604020202020204" pitchFamily="34" charset="0"/>
              <a:buChar char="•"/>
            </a:pPr>
            <a:r>
              <a:rPr lang="en-US" sz="1400" b="1" dirty="0">
                <a:latin typeface="Bell MT" panose="02020503060305020303" pitchFamily="18" charset="0"/>
                <a:cs typeface="Arial" panose="020B0604020202020204" pitchFamily="34" charset="0"/>
              </a:rPr>
              <a:t>Examples of Output Devices</a:t>
            </a:r>
          </a:p>
          <a:p>
            <a:pPr marL="457200" indent="-457200">
              <a:buFont typeface="Arial" panose="020B0604020202020204" pitchFamily="34" charset="0"/>
              <a:buChar char="•"/>
            </a:pPr>
            <a:endParaRPr lang="en-US" sz="1400" b="1" dirty="0">
              <a:latin typeface="Bell MT" panose="02020503060305020303" pitchFamily="18" charset="0"/>
              <a:cs typeface="Arial" panose="020B0604020202020204" pitchFamily="34" charset="0"/>
            </a:endParaRPr>
          </a:p>
          <a:p>
            <a:r>
              <a:rPr lang="en-US" sz="1400" b="1" dirty="0">
                <a:latin typeface="Bell MT" panose="02020503060305020303" pitchFamily="18" charset="0"/>
                <a:cs typeface="Arial" panose="020B0604020202020204" pitchFamily="34" charset="0"/>
              </a:rPr>
              <a:t>    </a:t>
            </a:r>
            <a:r>
              <a:rPr lang="en-US" sz="1400" b="1" u="sng" dirty="0">
                <a:latin typeface="Bell MT" panose="02020503060305020303" pitchFamily="18" charset="0"/>
                <a:cs typeface="Arial" panose="020B0604020202020204" pitchFamily="34" charset="0"/>
              </a:rPr>
              <a:t>STORAGE DEVICES</a:t>
            </a:r>
          </a:p>
          <a:p>
            <a:pPr marL="457200" indent="-457200">
              <a:buFont typeface="Arial" panose="020B0604020202020204" pitchFamily="34" charset="0"/>
              <a:buChar char="•"/>
            </a:pPr>
            <a:endParaRPr lang="en-US" sz="1400" b="1" dirty="0">
              <a:latin typeface="Bell MT" panose="02020503060305020303" pitchFamily="18" charset="0"/>
              <a:cs typeface="Arial" panose="020B0604020202020204" pitchFamily="34" charset="0"/>
            </a:endParaRPr>
          </a:p>
          <a:p>
            <a:pPr marL="457200" indent="-457200">
              <a:buFont typeface="Arial" panose="020B0604020202020204" pitchFamily="34" charset="0"/>
              <a:buChar char="•"/>
            </a:pPr>
            <a:r>
              <a:rPr lang="en-US" sz="1400" b="1" dirty="0">
                <a:latin typeface="Bell MT" panose="02020503060305020303" pitchFamily="18" charset="0"/>
                <a:cs typeface="Arial" panose="020B0604020202020204" pitchFamily="34" charset="0"/>
              </a:rPr>
              <a:t>What is a Storage Device?</a:t>
            </a:r>
          </a:p>
          <a:p>
            <a:pPr marL="457200" indent="-457200">
              <a:buFont typeface="Arial" panose="020B0604020202020204" pitchFamily="34" charset="0"/>
              <a:buChar char="•"/>
            </a:pPr>
            <a:r>
              <a:rPr lang="en-US" sz="1400" b="1" dirty="0">
                <a:latin typeface="Bell MT" panose="02020503060305020303" pitchFamily="18" charset="0"/>
                <a:cs typeface="Arial" panose="020B0604020202020204" pitchFamily="34" charset="0"/>
              </a:rPr>
              <a:t>Types of Storage Devices and its types with examples</a:t>
            </a:r>
          </a:p>
          <a:p>
            <a:pPr marL="457200" indent="-457200">
              <a:buFont typeface="Arial" panose="020B0604020202020204" pitchFamily="34" charset="0"/>
              <a:buChar char="•"/>
            </a:pPr>
            <a:endParaRPr lang="en-US" sz="1400" b="1" dirty="0">
              <a:latin typeface="Bell MT" panose="02020503060305020303" pitchFamily="18" charset="0"/>
              <a:cs typeface="Arial" panose="020B0604020202020204" pitchFamily="34" charset="0"/>
            </a:endParaRPr>
          </a:p>
          <a:p>
            <a:r>
              <a:rPr lang="en-US" sz="1400" b="1" dirty="0">
                <a:latin typeface="Bell MT" panose="02020503060305020303" pitchFamily="18" charset="0"/>
                <a:cs typeface="Arial" panose="020B0604020202020204" pitchFamily="34" charset="0"/>
              </a:rPr>
              <a:t>    </a:t>
            </a:r>
            <a:r>
              <a:rPr lang="en-US" sz="1400" b="1" u="sng" dirty="0">
                <a:latin typeface="Bell MT" panose="02020503060305020303" pitchFamily="18" charset="0"/>
                <a:cs typeface="Arial" panose="020B0604020202020204" pitchFamily="34" charset="0"/>
              </a:rPr>
              <a:t>PROCESSORS</a:t>
            </a:r>
          </a:p>
          <a:p>
            <a:pPr marL="285750" indent="-285750">
              <a:buFont typeface="Arial" panose="020B0604020202020204" pitchFamily="34" charset="0"/>
              <a:buChar char="•"/>
            </a:pPr>
            <a:r>
              <a:rPr lang="en-US" sz="1400" b="1" dirty="0">
                <a:latin typeface="Bell MT" panose="02020503060305020303" pitchFamily="18" charset="0"/>
                <a:cs typeface="Arial" panose="020B0604020202020204" pitchFamily="34" charset="0"/>
              </a:rPr>
              <a:t>What is a processor</a:t>
            </a:r>
          </a:p>
          <a:p>
            <a:pPr marL="285750" indent="-285750">
              <a:buFont typeface="Arial" panose="020B0604020202020204" pitchFamily="34" charset="0"/>
              <a:buChar char="•"/>
            </a:pPr>
            <a:r>
              <a:rPr lang="en-US" sz="1400" b="1" dirty="0">
                <a:latin typeface="Bell MT" panose="02020503060305020303" pitchFamily="18" charset="0"/>
                <a:cs typeface="Arial" panose="020B0604020202020204" pitchFamily="34" charset="0"/>
              </a:rPr>
              <a:t>The basic elements of a processor</a:t>
            </a:r>
          </a:p>
          <a:p>
            <a:pPr marL="285750" indent="-285750">
              <a:buFont typeface="Arial" panose="020B0604020202020204" pitchFamily="34" charset="0"/>
              <a:buChar char="•"/>
            </a:pPr>
            <a:r>
              <a:rPr lang="en-US" sz="1400" b="1" dirty="0">
                <a:latin typeface="Bell MT" panose="02020503060305020303" pitchFamily="18" charset="0"/>
                <a:cs typeface="Arial" panose="020B0604020202020204" pitchFamily="34" charset="0"/>
              </a:rPr>
              <a:t>Working of the processor</a:t>
            </a:r>
          </a:p>
          <a:p>
            <a:pPr marL="285750" indent="-285750">
              <a:buFont typeface="Arial" panose="020B0604020202020204" pitchFamily="34" charset="0"/>
              <a:buChar char="•"/>
            </a:pPr>
            <a:r>
              <a:rPr lang="en-US" sz="1400" b="1" dirty="0">
                <a:latin typeface="Bell MT" panose="02020503060305020303" pitchFamily="18" charset="0"/>
                <a:cs typeface="Arial" panose="020B0604020202020204" pitchFamily="34" charset="0"/>
              </a:rPr>
              <a:t>Components of CPU</a:t>
            </a:r>
          </a:p>
          <a:p>
            <a:pPr marL="285750" indent="-285750">
              <a:buFont typeface="Arial" panose="020B0604020202020204" pitchFamily="34" charset="0"/>
              <a:buChar char="•"/>
            </a:pPr>
            <a:endParaRPr lang="en-US" sz="1400" b="1" dirty="0">
              <a:latin typeface="Bell MT" panose="02020503060305020303" pitchFamily="18" charset="0"/>
              <a:cs typeface="Arial" panose="020B0604020202020204" pitchFamily="34" charset="0"/>
            </a:endParaRPr>
          </a:p>
          <a:p>
            <a:pPr marL="285750" indent="-285750">
              <a:buFont typeface="Arial" panose="020B0604020202020204" pitchFamily="34" charset="0"/>
              <a:buChar char="•"/>
            </a:pPr>
            <a:endParaRPr lang="en-US" sz="1400" b="1" dirty="0">
              <a:latin typeface="Bell MT" panose="02020503060305020303" pitchFamily="18" charset="0"/>
              <a:cs typeface="Arial" panose="020B0604020202020204" pitchFamily="34" charset="0"/>
            </a:endParaRPr>
          </a:p>
          <a:p>
            <a:endParaRPr lang="en-US" sz="1400" b="1" u="sng" dirty="0">
              <a:latin typeface="Bell MT" panose="02020503060305020303" pitchFamily="18" charset="0"/>
              <a:cs typeface="Arial" panose="020B0604020202020204" pitchFamily="34" charset="0"/>
            </a:endParaRPr>
          </a:p>
          <a:p>
            <a:pPr marL="457200" indent="-457200">
              <a:buFont typeface="Arial" panose="020B0604020202020204" pitchFamily="34" charset="0"/>
              <a:buChar char="•"/>
            </a:pPr>
            <a:endParaRPr lang="en-US" sz="1400" b="1" dirty="0">
              <a:latin typeface="Bell MT" panose="02020503060305020303" pitchFamily="18" charset="0"/>
              <a:cs typeface="Arial" panose="020B0604020202020204" pitchFamily="34" charset="0"/>
            </a:endParaRPr>
          </a:p>
          <a:p>
            <a:pPr marL="457200" indent="-457200">
              <a:buFont typeface="Arial" panose="020B0604020202020204" pitchFamily="34" charset="0"/>
              <a:buChar char="•"/>
            </a:pPr>
            <a:endParaRPr lang="en-US" b="1" dirty="0">
              <a:latin typeface="Bell MT" panose="02020503060305020303" pitchFamily="18" charset="0"/>
              <a:cs typeface="Arial" panose="020B0604020202020204" pitchFamily="34" charset="0"/>
            </a:endParaRPr>
          </a:p>
        </p:txBody>
      </p:sp>
    </p:spTree>
    <p:extLst>
      <p:ext uri="{BB962C8B-B14F-4D97-AF65-F5344CB8AC3E}">
        <p14:creationId xmlns:p14="http://schemas.microsoft.com/office/powerpoint/2010/main" val="3797738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EF2F676-DFE2-73F6-AC92-FF6C2DD695E0}"/>
              </a:ext>
            </a:extLst>
          </p:cNvPr>
          <p:cNvPicPr>
            <a:picLocks noChangeAspect="1"/>
          </p:cNvPicPr>
          <p:nvPr/>
        </p:nvPicPr>
        <p:blipFill>
          <a:blip r:embed="rId2">
            <a:extLst>
              <a:ext uri="{28A0092B-C50C-407E-A947-70E740481C1C}">
                <a14:useLocalDpi xmlns:a14="http://schemas.microsoft.com/office/drawing/2010/main" val="0"/>
              </a:ext>
            </a:extLst>
          </a:blip>
          <a:srcRect l="21526" t="2182" r="2353" b="1975"/>
          <a:stretch>
            <a:fillRect/>
          </a:stretch>
        </p:blipFill>
        <p:spPr>
          <a:xfrm>
            <a:off x="3927899" y="135716"/>
            <a:ext cx="7581555" cy="6586566"/>
          </a:xfrm>
          <a:custGeom>
            <a:avLst/>
            <a:gdLst>
              <a:gd name="connsiteX0" fmla="*/ 547559 w 7581555"/>
              <a:gd name="connsiteY0" fmla="*/ 5622900 h 6586566"/>
              <a:gd name="connsiteX1" fmla="*/ 601780 w 7581555"/>
              <a:gd name="connsiteY1" fmla="*/ 5647515 h 6586566"/>
              <a:gd name="connsiteX2" fmla="*/ 870853 w 7581555"/>
              <a:gd name="connsiteY2" fmla="*/ 5935224 h 6586566"/>
              <a:gd name="connsiteX3" fmla="*/ 867171 w 7581555"/>
              <a:gd name="connsiteY3" fmla="*/ 6045192 h 6586566"/>
              <a:gd name="connsiteX4" fmla="*/ 579086 w 7581555"/>
              <a:gd name="connsiteY4" fmla="*/ 6314616 h 6586566"/>
              <a:gd name="connsiteX5" fmla="*/ 469119 w 7581555"/>
              <a:gd name="connsiteY5" fmla="*/ 6310936 h 6586566"/>
              <a:gd name="connsiteX6" fmla="*/ 200046 w 7581555"/>
              <a:gd name="connsiteY6" fmla="*/ 6023226 h 6586566"/>
              <a:gd name="connsiteX7" fmla="*/ 203727 w 7581555"/>
              <a:gd name="connsiteY7" fmla="*/ 5913259 h 6586566"/>
              <a:gd name="connsiteX8" fmla="*/ 491813 w 7581555"/>
              <a:gd name="connsiteY8" fmla="*/ 5643834 h 6586566"/>
              <a:gd name="connsiteX9" fmla="*/ 547559 w 7581555"/>
              <a:gd name="connsiteY9" fmla="*/ 5622900 h 6586566"/>
              <a:gd name="connsiteX10" fmla="*/ 6792202 w 7581555"/>
              <a:gd name="connsiteY10" fmla="*/ 5438832 h 6586566"/>
              <a:gd name="connsiteX11" fmla="*/ 6855327 w 7581555"/>
              <a:gd name="connsiteY11" fmla="*/ 5467489 h 6586566"/>
              <a:gd name="connsiteX12" fmla="*/ 7168584 w 7581555"/>
              <a:gd name="connsiteY12" fmla="*/ 5802443 h 6586566"/>
              <a:gd name="connsiteX13" fmla="*/ 7164299 w 7581555"/>
              <a:gd name="connsiteY13" fmla="*/ 5930468 h 6586566"/>
              <a:gd name="connsiteX14" fmla="*/ 6812313 w 7581555"/>
              <a:gd name="connsiteY14" fmla="*/ 6259654 h 6586566"/>
              <a:gd name="connsiteX15" fmla="*/ 6684288 w 7581555"/>
              <a:gd name="connsiteY15" fmla="*/ 6255369 h 6586566"/>
              <a:gd name="connsiteX16" fmla="*/ 6371031 w 7581555"/>
              <a:gd name="connsiteY16" fmla="*/ 5920415 h 6586566"/>
              <a:gd name="connsiteX17" fmla="*/ 6375316 w 7581555"/>
              <a:gd name="connsiteY17" fmla="*/ 5792390 h 6586566"/>
              <a:gd name="connsiteX18" fmla="*/ 6727302 w 7581555"/>
              <a:gd name="connsiteY18" fmla="*/ 5463205 h 6586566"/>
              <a:gd name="connsiteX19" fmla="*/ 6792202 w 7581555"/>
              <a:gd name="connsiteY19" fmla="*/ 5438832 h 6586566"/>
              <a:gd name="connsiteX20" fmla="*/ 1702018 w 7581555"/>
              <a:gd name="connsiteY20" fmla="*/ 4777641 h 6586566"/>
              <a:gd name="connsiteX21" fmla="*/ 1823926 w 7581555"/>
              <a:gd name="connsiteY21" fmla="*/ 4832983 h 6586566"/>
              <a:gd name="connsiteX22" fmla="*/ 2451913 w 7581555"/>
              <a:gd name="connsiteY22" fmla="*/ 5504467 h 6586566"/>
              <a:gd name="connsiteX23" fmla="*/ 2443637 w 7581555"/>
              <a:gd name="connsiteY23" fmla="*/ 5751709 h 6586566"/>
              <a:gd name="connsiteX24" fmla="*/ 1796774 w 7581555"/>
              <a:gd name="connsiteY24" fmla="*/ 6356673 h 6586566"/>
              <a:gd name="connsiteX25" fmla="*/ 1549530 w 7581555"/>
              <a:gd name="connsiteY25" fmla="*/ 6348397 h 6586566"/>
              <a:gd name="connsiteX26" fmla="*/ 921543 w 7581555"/>
              <a:gd name="connsiteY26" fmla="*/ 5676914 h 6586566"/>
              <a:gd name="connsiteX27" fmla="*/ 929819 w 7581555"/>
              <a:gd name="connsiteY27" fmla="*/ 5429671 h 6586566"/>
              <a:gd name="connsiteX28" fmla="*/ 1576683 w 7581555"/>
              <a:gd name="connsiteY28" fmla="*/ 4824708 h 6586566"/>
              <a:gd name="connsiteX29" fmla="*/ 1702018 w 7581555"/>
              <a:gd name="connsiteY29" fmla="*/ 4777641 h 6586566"/>
              <a:gd name="connsiteX30" fmla="*/ 601305 w 7581555"/>
              <a:gd name="connsiteY30" fmla="*/ 4201335 h 6586566"/>
              <a:gd name="connsiteX31" fmla="*/ 688715 w 7581555"/>
              <a:gd name="connsiteY31" fmla="*/ 4241017 h 6586566"/>
              <a:gd name="connsiteX32" fmla="*/ 1122480 w 7581555"/>
              <a:gd name="connsiteY32" fmla="*/ 4704826 h 6586566"/>
              <a:gd name="connsiteX33" fmla="*/ 1116547 w 7581555"/>
              <a:gd name="connsiteY33" fmla="*/ 4882102 h 6586566"/>
              <a:gd name="connsiteX34" fmla="*/ 644861 w 7581555"/>
              <a:gd name="connsiteY34" fmla="*/ 5323234 h 6586566"/>
              <a:gd name="connsiteX35" fmla="*/ 467585 w 7581555"/>
              <a:gd name="connsiteY35" fmla="*/ 5317300 h 6586566"/>
              <a:gd name="connsiteX36" fmla="*/ 33820 w 7581555"/>
              <a:gd name="connsiteY36" fmla="*/ 4853491 h 6586566"/>
              <a:gd name="connsiteX37" fmla="*/ 39753 w 7581555"/>
              <a:gd name="connsiteY37" fmla="*/ 4676215 h 6586566"/>
              <a:gd name="connsiteX38" fmla="*/ 511439 w 7581555"/>
              <a:gd name="connsiteY38" fmla="*/ 4235083 h 6586566"/>
              <a:gd name="connsiteX39" fmla="*/ 601305 w 7581555"/>
              <a:gd name="connsiteY39" fmla="*/ 4201335 h 6586566"/>
              <a:gd name="connsiteX40" fmla="*/ 4125261 w 7581555"/>
              <a:gd name="connsiteY40" fmla="*/ 3576071 h 6586566"/>
              <a:gd name="connsiteX41" fmla="*/ 4354043 w 7581555"/>
              <a:gd name="connsiteY41" fmla="*/ 3679933 h 6586566"/>
              <a:gd name="connsiteX42" fmla="*/ 5493893 w 7581555"/>
              <a:gd name="connsiteY42" fmla="*/ 4898731 h 6586566"/>
              <a:gd name="connsiteX43" fmla="*/ 5478362 w 7581555"/>
              <a:gd name="connsiteY43" fmla="*/ 5362727 h 6586566"/>
              <a:gd name="connsiteX44" fmla="*/ 4264405 w 7581555"/>
              <a:gd name="connsiteY44" fmla="*/ 6498050 h 6586566"/>
              <a:gd name="connsiteX45" fmla="*/ 3800408 w 7581555"/>
              <a:gd name="connsiteY45" fmla="*/ 6482519 h 6586566"/>
              <a:gd name="connsiteX46" fmla="*/ 2660558 w 7581555"/>
              <a:gd name="connsiteY46" fmla="*/ 5263721 h 6586566"/>
              <a:gd name="connsiteX47" fmla="*/ 2676089 w 7581555"/>
              <a:gd name="connsiteY47" fmla="*/ 4799724 h 6586566"/>
              <a:gd name="connsiteX48" fmla="*/ 3890046 w 7581555"/>
              <a:gd name="connsiteY48" fmla="*/ 3664402 h 6586566"/>
              <a:gd name="connsiteX49" fmla="*/ 4125261 w 7581555"/>
              <a:gd name="connsiteY49" fmla="*/ 3576071 h 6586566"/>
              <a:gd name="connsiteX50" fmla="*/ 6026135 w 7581555"/>
              <a:gd name="connsiteY50" fmla="*/ 1854361 h 6586566"/>
              <a:gd name="connsiteX51" fmla="*/ 6254918 w 7581555"/>
              <a:gd name="connsiteY51" fmla="*/ 1958223 h 6586566"/>
              <a:gd name="connsiteX52" fmla="*/ 7394767 w 7581555"/>
              <a:gd name="connsiteY52" fmla="*/ 3177022 h 6586566"/>
              <a:gd name="connsiteX53" fmla="*/ 7379237 w 7581555"/>
              <a:gd name="connsiteY53" fmla="*/ 3641018 h 6586566"/>
              <a:gd name="connsiteX54" fmla="*/ 6165280 w 7581555"/>
              <a:gd name="connsiteY54" fmla="*/ 4776340 h 6586566"/>
              <a:gd name="connsiteX55" fmla="*/ 5701283 w 7581555"/>
              <a:gd name="connsiteY55" fmla="*/ 4760809 h 6586566"/>
              <a:gd name="connsiteX56" fmla="*/ 4561433 w 7581555"/>
              <a:gd name="connsiteY56" fmla="*/ 3542011 h 6586566"/>
              <a:gd name="connsiteX57" fmla="*/ 4576963 w 7581555"/>
              <a:gd name="connsiteY57" fmla="*/ 3078014 h 6586566"/>
              <a:gd name="connsiteX58" fmla="*/ 5790921 w 7581555"/>
              <a:gd name="connsiteY58" fmla="*/ 1942692 h 6586566"/>
              <a:gd name="connsiteX59" fmla="*/ 6026135 w 7581555"/>
              <a:gd name="connsiteY59" fmla="*/ 1854361 h 6586566"/>
              <a:gd name="connsiteX60" fmla="*/ 2291981 w 7581555"/>
              <a:gd name="connsiteY60" fmla="*/ 1721895 h 6586566"/>
              <a:gd name="connsiteX61" fmla="*/ 2520762 w 7581555"/>
              <a:gd name="connsiteY61" fmla="*/ 1825757 h 6586566"/>
              <a:gd name="connsiteX62" fmla="*/ 3660612 w 7581555"/>
              <a:gd name="connsiteY62" fmla="*/ 3044555 h 6586566"/>
              <a:gd name="connsiteX63" fmla="*/ 3645081 w 7581555"/>
              <a:gd name="connsiteY63" fmla="*/ 3508551 h 6586566"/>
              <a:gd name="connsiteX64" fmla="*/ 2431123 w 7581555"/>
              <a:gd name="connsiteY64" fmla="*/ 4643874 h 6586566"/>
              <a:gd name="connsiteX65" fmla="*/ 1967127 w 7581555"/>
              <a:gd name="connsiteY65" fmla="*/ 4628343 h 6586566"/>
              <a:gd name="connsiteX66" fmla="*/ 827277 w 7581555"/>
              <a:gd name="connsiteY66" fmla="*/ 3409545 h 6586566"/>
              <a:gd name="connsiteX67" fmla="*/ 842808 w 7581555"/>
              <a:gd name="connsiteY67" fmla="*/ 2945550 h 6586566"/>
              <a:gd name="connsiteX68" fmla="*/ 2056766 w 7581555"/>
              <a:gd name="connsiteY68" fmla="*/ 1810226 h 6586566"/>
              <a:gd name="connsiteX69" fmla="*/ 2291981 w 7581555"/>
              <a:gd name="connsiteY69" fmla="*/ 1721895 h 6586566"/>
              <a:gd name="connsiteX70" fmla="*/ 7180751 w 7581555"/>
              <a:gd name="connsiteY70" fmla="*/ 706457 h 6586566"/>
              <a:gd name="connsiteX71" fmla="*/ 7243875 w 7581555"/>
              <a:gd name="connsiteY71" fmla="*/ 735115 h 6586566"/>
              <a:gd name="connsiteX72" fmla="*/ 7557133 w 7581555"/>
              <a:gd name="connsiteY72" fmla="*/ 1070067 h 6586566"/>
              <a:gd name="connsiteX73" fmla="*/ 7552847 w 7581555"/>
              <a:gd name="connsiteY73" fmla="*/ 1198092 h 6586566"/>
              <a:gd name="connsiteX74" fmla="*/ 7200861 w 7581555"/>
              <a:gd name="connsiteY74" fmla="*/ 1527278 h 6586566"/>
              <a:gd name="connsiteX75" fmla="*/ 7072836 w 7581555"/>
              <a:gd name="connsiteY75" fmla="*/ 1522993 h 6586566"/>
              <a:gd name="connsiteX76" fmla="*/ 6759579 w 7581555"/>
              <a:gd name="connsiteY76" fmla="*/ 1188040 h 6586566"/>
              <a:gd name="connsiteX77" fmla="*/ 6763865 w 7581555"/>
              <a:gd name="connsiteY77" fmla="*/ 1060016 h 6586566"/>
              <a:gd name="connsiteX78" fmla="*/ 7115851 w 7581555"/>
              <a:gd name="connsiteY78" fmla="*/ 730830 h 6586566"/>
              <a:gd name="connsiteX79" fmla="*/ 7180751 w 7581555"/>
              <a:gd name="connsiteY79" fmla="*/ 706457 h 6586566"/>
              <a:gd name="connsiteX80" fmla="*/ 6048572 w 7581555"/>
              <a:gd name="connsiteY80" fmla="*/ 177802 h 6586566"/>
              <a:gd name="connsiteX81" fmla="*/ 6140998 w 7581555"/>
              <a:gd name="connsiteY81" fmla="*/ 219762 h 6586566"/>
              <a:gd name="connsiteX82" fmla="*/ 6611772 w 7581555"/>
              <a:gd name="connsiteY82" fmla="*/ 723143 h 6586566"/>
              <a:gd name="connsiteX83" fmla="*/ 6605497 w 7581555"/>
              <a:gd name="connsiteY83" fmla="*/ 910593 h 6586566"/>
              <a:gd name="connsiteX84" fmla="*/ 6115071 w 7581555"/>
              <a:gd name="connsiteY84" fmla="*/ 1369251 h 6586566"/>
              <a:gd name="connsiteX85" fmla="*/ 5927622 w 7581555"/>
              <a:gd name="connsiteY85" fmla="*/ 1362977 h 6586566"/>
              <a:gd name="connsiteX86" fmla="*/ 5456848 w 7581555"/>
              <a:gd name="connsiteY86" fmla="*/ 859596 h 6586566"/>
              <a:gd name="connsiteX87" fmla="*/ 5463122 w 7581555"/>
              <a:gd name="connsiteY87" fmla="*/ 672147 h 6586566"/>
              <a:gd name="connsiteX88" fmla="*/ 5953548 w 7581555"/>
              <a:gd name="connsiteY88" fmla="*/ 213488 h 6586566"/>
              <a:gd name="connsiteX89" fmla="*/ 6048572 w 7581555"/>
              <a:gd name="connsiteY89" fmla="*/ 177802 h 6586566"/>
              <a:gd name="connsiteX90" fmla="*/ 4192855 w 7581555"/>
              <a:gd name="connsiteY90" fmla="*/ 185 h 6586566"/>
              <a:gd name="connsiteX91" fmla="*/ 4421636 w 7581555"/>
              <a:gd name="connsiteY91" fmla="*/ 104047 h 6586566"/>
              <a:gd name="connsiteX92" fmla="*/ 5561486 w 7581555"/>
              <a:gd name="connsiteY92" fmla="*/ 1322845 h 6586566"/>
              <a:gd name="connsiteX93" fmla="*/ 5545955 w 7581555"/>
              <a:gd name="connsiteY93" fmla="*/ 1786842 h 6586566"/>
              <a:gd name="connsiteX94" fmla="*/ 4331997 w 7581555"/>
              <a:gd name="connsiteY94" fmla="*/ 2922164 h 6586566"/>
              <a:gd name="connsiteX95" fmla="*/ 3868000 w 7581555"/>
              <a:gd name="connsiteY95" fmla="*/ 2906633 h 6586566"/>
              <a:gd name="connsiteX96" fmla="*/ 2728151 w 7581555"/>
              <a:gd name="connsiteY96" fmla="*/ 1687836 h 6586566"/>
              <a:gd name="connsiteX97" fmla="*/ 2743682 w 7581555"/>
              <a:gd name="connsiteY97" fmla="*/ 1223839 h 6586566"/>
              <a:gd name="connsiteX98" fmla="*/ 3957640 w 7581555"/>
              <a:gd name="connsiteY98" fmla="*/ 88516 h 6586566"/>
              <a:gd name="connsiteX99" fmla="*/ 4192855 w 7581555"/>
              <a:gd name="connsiteY99" fmla="*/ 185 h 658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7581555" h="6586566">
                <a:moveTo>
                  <a:pt x="547559" y="5622900"/>
                </a:moveTo>
                <a:cubicBezTo>
                  <a:pt x="567458" y="5623566"/>
                  <a:pt x="587105" y="5631823"/>
                  <a:pt x="601780" y="5647515"/>
                </a:cubicBezTo>
                <a:lnTo>
                  <a:pt x="870853" y="5935224"/>
                </a:lnTo>
                <a:cubicBezTo>
                  <a:pt x="900202" y="5966608"/>
                  <a:pt x="898555" y="6015841"/>
                  <a:pt x="867171" y="6045192"/>
                </a:cubicBezTo>
                <a:lnTo>
                  <a:pt x="579086" y="6314616"/>
                </a:lnTo>
                <a:cubicBezTo>
                  <a:pt x="547703" y="6343967"/>
                  <a:pt x="498469" y="6342319"/>
                  <a:pt x="469119" y="6310936"/>
                </a:cubicBezTo>
                <a:lnTo>
                  <a:pt x="200046" y="6023226"/>
                </a:lnTo>
                <a:cubicBezTo>
                  <a:pt x="170696" y="5991843"/>
                  <a:pt x="172344" y="5942609"/>
                  <a:pt x="203727" y="5913259"/>
                </a:cubicBezTo>
                <a:lnTo>
                  <a:pt x="491813" y="5643834"/>
                </a:lnTo>
                <a:cubicBezTo>
                  <a:pt x="507504" y="5629159"/>
                  <a:pt x="527659" y="5622233"/>
                  <a:pt x="547559" y="5622900"/>
                </a:cubicBezTo>
                <a:close/>
                <a:moveTo>
                  <a:pt x="6792202" y="5438832"/>
                </a:moveTo>
                <a:cubicBezTo>
                  <a:pt x="6815370" y="5439608"/>
                  <a:pt x="6838242" y="5449220"/>
                  <a:pt x="6855327" y="5467489"/>
                </a:cubicBezTo>
                <a:lnTo>
                  <a:pt x="7168584" y="5802443"/>
                </a:lnTo>
                <a:cubicBezTo>
                  <a:pt x="7202754" y="5838980"/>
                  <a:pt x="7200835" y="5896297"/>
                  <a:pt x="7164299" y="5930468"/>
                </a:cubicBezTo>
                <a:lnTo>
                  <a:pt x="6812313" y="6259654"/>
                </a:lnTo>
                <a:cubicBezTo>
                  <a:pt x="6775776" y="6293823"/>
                  <a:pt x="6718458" y="6291904"/>
                  <a:pt x="6684288" y="6255369"/>
                </a:cubicBezTo>
                <a:lnTo>
                  <a:pt x="6371031" y="5920415"/>
                </a:lnTo>
                <a:cubicBezTo>
                  <a:pt x="6336861" y="5883878"/>
                  <a:pt x="6338780" y="5826560"/>
                  <a:pt x="6375316" y="5792390"/>
                </a:cubicBezTo>
                <a:lnTo>
                  <a:pt x="6727302" y="5463205"/>
                </a:lnTo>
                <a:cubicBezTo>
                  <a:pt x="6745572" y="5446119"/>
                  <a:pt x="6769035" y="5438057"/>
                  <a:pt x="6792202" y="5438832"/>
                </a:cubicBezTo>
                <a:close/>
                <a:moveTo>
                  <a:pt x="1702018" y="4777641"/>
                </a:moveTo>
                <a:cubicBezTo>
                  <a:pt x="1746761" y="4779138"/>
                  <a:pt x="1790931" y="4797704"/>
                  <a:pt x="1823926" y="4832983"/>
                </a:cubicBezTo>
                <a:lnTo>
                  <a:pt x="2451913" y="5504467"/>
                </a:lnTo>
                <a:cubicBezTo>
                  <a:pt x="2517902" y="5575026"/>
                  <a:pt x="2514196" y="5685721"/>
                  <a:pt x="2443637" y="5751709"/>
                </a:cubicBezTo>
                <a:lnTo>
                  <a:pt x="1796774" y="6356673"/>
                </a:lnTo>
                <a:cubicBezTo>
                  <a:pt x="1726214" y="6422661"/>
                  <a:pt x="1615519" y="6418956"/>
                  <a:pt x="1549530" y="6348397"/>
                </a:cubicBezTo>
                <a:lnTo>
                  <a:pt x="921543" y="5676914"/>
                </a:lnTo>
                <a:cubicBezTo>
                  <a:pt x="855554" y="5606354"/>
                  <a:pt x="859260" y="5495659"/>
                  <a:pt x="929819" y="5429671"/>
                </a:cubicBezTo>
                <a:lnTo>
                  <a:pt x="1576683" y="4824708"/>
                </a:lnTo>
                <a:cubicBezTo>
                  <a:pt x="1611962" y="4791714"/>
                  <a:pt x="1657276" y="4776143"/>
                  <a:pt x="1702018" y="4777641"/>
                </a:cubicBezTo>
                <a:close/>
                <a:moveTo>
                  <a:pt x="601305" y="4201335"/>
                </a:moveTo>
                <a:cubicBezTo>
                  <a:pt x="633387" y="4202409"/>
                  <a:pt x="665058" y="4215721"/>
                  <a:pt x="688715" y="4241017"/>
                </a:cubicBezTo>
                <a:lnTo>
                  <a:pt x="1122480" y="4704826"/>
                </a:lnTo>
                <a:cubicBezTo>
                  <a:pt x="1169795" y="4755418"/>
                  <a:pt x="1167138" y="4834787"/>
                  <a:pt x="1116547" y="4882102"/>
                </a:cubicBezTo>
                <a:lnTo>
                  <a:pt x="644861" y="5323234"/>
                </a:lnTo>
                <a:cubicBezTo>
                  <a:pt x="594269" y="5370548"/>
                  <a:pt x="514900" y="5367892"/>
                  <a:pt x="467585" y="5317300"/>
                </a:cubicBezTo>
                <a:lnTo>
                  <a:pt x="33820" y="4853491"/>
                </a:lnTo>
                <a:cubicBezTo>
                  <a:pt x="-13495" y="4802899"/>
                  <a:pt x="-10839" y="4723530"/>
                  <a:pt x="39753" y="4676215"/>
                </a:cubicBezTo>
                <a:lnTo>
                  <a:pt x="511439" y="4235083"/>
                </a:lnTo>
                <a:cubicBezTo>
                  <a:pt x="536735" y="4211425"/>
                  <a:pt x="569225" y="4200262"/>
                  <a:pt x="601305" y="4201335"/>
                </a:cubicBezTo>
                <a:close/>
                <a:moveTo>
                  <a:pt x="4125261" y="3576071"/>
                </a:moveTo>
                <a:cubicBezTo>
                  <a:pt x="4209228" y="3578881"/>
                  <a:pt x="4292123" y="3613723"/>
                  <a:pt x="4354043" y="3679933"/>
                </a:cubicBezTo>
                <a:lnTo>
                  <a:pt x="5493893" y="4898731"/>
                </a:lnTo>
                <a:cubicBezTo>
                  <a:pt x="5617733" y="5031148"/>
                  <a:pt x="5610779" y="5238888"/>
                  <a:pt x="5478362" y="5362727"/>
                </a:cubicBezTo>
                <a:lnTo>
                  <a:pt x="4264405" y="6498050"/>
                </a:lnTo>
                <a:cubicBezTo>
                  <a:pt x="4131987" y="6621890"/>
                  <a:pt x="3924248" y="6614937"/>
                  <a:pt x="3800408" y="6482519"/>
                </a:cubicBezTo>
                <a:lnTo>
                  <a:pt x="2660558" y="5263721"/>
                </a:lnTo>
                <a:cubicBezTo>
                  <a:pt x="2536718" y="5131304"/>
                  <a:pt x="2543671" y="4923564"/>
                  <a:pt x="2676089" y="4799724"/>
                </a:cubicBezTo>
                <a:lnTo>
                  <a:pt x="3890046" y="3664402"/>
                </a:lnTo>
                <a:cubicBezTo>
                  <a:pt x="3956255" y="3602481"/>
                  <a:pt x="4041294" y="3573260"/>
                  <a:pt x="4125261" y="3576071"/>
                </a:cubicBezTo>
                <a:close/>
                <a:moveTo>
                  <a:pt x="6026135" y="1854361"/>
                </a:moveTo>
                <a:cubicBezTo>
                  <a:pt x="6110102" y="1857171"/>
                  <a:pt x="6192997" y="1892014"/>
                  <a:pt x="6254918" y="1958223"/>
                </a:cubicBezTo>
                <a:lnTo>
                  <a:pt x="7394767" y="3177022"/>
                </a:lnTo>
                <a:cubicBezTo>
                  <a:pt x="7518607" y="3309438"/>
                  <a:pt x="7511655" y="3517177"/>
                  <a:pt x="7379237" y="3641018"/>
                </a:cubicBezTo>
                <a:lnTo>
                  <a:pt x="6165280" y="4776340"/>
                </a:lnTo>
                <a:cubicBezTo>
                  <a:pt x="6032862" y="4900180"/>
                  <a:pt x="5825123" y="4893227"/>
                  <a:pt x="5701283" y="4760809"/>
                </a:cubicBezTo>
                <a:lnTo>
                  <a:pt x="4561433" y="3542011"/>
                </a:lnTo>
                <a:cubicBezTo>
                  <a:pt x="4437593" y="3409593"/>
                  <a:pt x="4444547" y="3201855"/>
                  <a:pt x="4576963" y="3078014"/>
                </a:cubicBezTo>
                <a:lnTo>
                  <a:pt x="5790921" y="1942692"/>
                </a:lnTo>
                <a:cubicBezTo>
                  <a:pt x="5857130" y="1880772"/>
                  <a:pt x="5942169" y="1851550"/>
                  <a:pt x="6026135" y="1854361"/>
                </a:cubicBezTo>
                <a:close/>
                <a:moveTo>
                  <a:pt x="2291981" y="1721895"/>
                </a:moveTo>
                <a:cubicBezTo>
                  <a:pt x="2375948" y="1724706"/>
                  <a:pt x="2458842" y="1759548"/>
                  <a:pt x="2520762" y="1825757"/>
                </a:cubicBezTo>
                <a:lnTo>
                  <a:pt x="3660612" y="3044555"/>
                </a:lnTo>
                <a:cubicBezTo>
                  <a:pt x="3784452" y="3176972"/>
                  <a:pt x="3777498" y="3384711"/>
                  <a:pt x="3645081" y="3508551"/>
                </a:cubicBezTo>
                <a:lnTo>
                  <a:pt x="2431123" y="4643874"/>
                </a:lnTo>
                <a:cubicBezTo>
                  <a:pt x="2298706" y="4767714"/>
                  <a:pt x="2090967" y="4760761"/>
                  <a:pt x="1967127" y="4628343"/>
                </a:cubicBezTo>
                <a:lnTo>
                  <a:pt x="827277" y="3409545"/>
                </a:lnTo>
                <a:cubicBezTo>
                  <a:pt x="703437" y="3277127"/>
                  <a:pt x="710391" y="3069389"/>
                  <a:pt x="842808" y="2945550"/>
                </a:cubicBezTo>
                <a:lnTo>
                  <a:pt x="2056766" y="1810226"/>
                </a:lnTo>
                <a:cubicBezTo>
                  <a:pt x="2122975" y="1748306"/>
                  <a:pt x="2208013" y="1719085"/>
                  <a:pt x="2291981" y="1721895"/>
                </a:cubicBezTo>
                <a:close/>
                <a:moveTo>
                  <a:pt x="7180751" y="706457"/>
                </a:moveTo>
                <a:cubicBezTo>
                  <a:pt x="7203919" y="707233"/>
                  <a:pt x="7226790" y="716846"/>
                  <a:pt x="7243875" y="735115"/>
                </a:cubicBezTo>
                <a:lnTo>
                  <a:pt x="7557133" y="1070067"/>
                </a:lnTo>
                <a:cubicBezTo>
                  <a:pt x="7591302" y="1106604"/>
                  <a:pt x="7589383" y="1163923"/>
                  <a:pt x="7552847" y="1198092"/>
                </a:cubicBezTo>
                <a:lnTo>
                  <a:pt x="7200861" y="1527278"/>
                </a:lnTo>
                <a:cubicBezTo>
                  <a:pt x="7164324" y="1561449"/>
                  <a:pt x="7107006" y="1559530"/>
                  <a:pt x="7072836" y="1522993"/>
                </a:cubicBezTo>
                <a:lnTo>
                  <a:pt x="6759579" y="1188040"/>
                </a:lnTo>
                <a:cubicBezTo>
                  <a:pt x="6725409" y="1151504"/>
                  <a:pt x="6727328" y="1094185"/>
                  <a:pt x="6763865" y="1060016"/>
                </a:cubicBezTo>
                <a:lnTo>
                  <a:pt x="7115851" y="730830"/>
                </a:lnTo>
                <a:cubicBezTo>
                  <a:pt x="7134118" y="713744"/>
                  <a:pt x="7157582" y="705682"/>
                  <a:pt x="7180751" y="706457"/>
                </a:cubicBezTo>
                <a:close/>
                <a:moveTo>
                  <a:pt x="6048572" y="177802"/>
                </a:moveTo>
                <a:cubicBezTo>
                  <a:pt x="6082495" y="178938"/>
                  <a:pt x="6115984" y="193015"/>
                  <a:pt x="6140998" y="219762"/>
                </a:cubicBezTo>
                <a:lnTo>
                  <a:pt x="6611772" y="723143"/>
                </a:lnTo>
                <a:cubicBezTo>
                  <a:pt x="6661803" y="776638"/>
                  <a:pt x="6658994" y="860562"/>
                  <a:pt x="6605497" y="910593"/>
                </a:cubicBezTo>
                <a:lnTo>
                  <a:pt x="6115071" y="1369251"/>
                </a:lnTo>
                <a:cubicBezTo>
                  <a:pt x="6061575" y="1419282"/>
                  <a:pt x="5977652" y="1416473"/>
                  <a:pt x="5927622" y="1362977"/>
                </a:cubicBezTo>
                <a:lnTo>
                  <a:pt x="5456848" y="859596"/>
                </a:lnTo>
                <a:cubicBezTo>
                  <a:pt x="5406817" y="806101"/>
                  <a:pt x="5409626" y="722177"/>
                  <a:pt x="5463122" y="672147"/>
                </a:cubicBezTo>
                <a:lnTo>
                  <a:pt x="5953548" y="213488"/>
                </a:lnTo>
                <a:cubicBezTo>
                  <a:pt x="5980296" y="188473"/>
                  <a:pt x="6014651" y="176668"/>
                  <a:pt x="6048572" y="177802"/>
                </a:cubicBezTo>
                <a:close/>
                <a:moveTo>
                  <a:pt x="4192855" y="185"/>
                </a:moveTo>
                <a:cubicBezTo>
                  <a:pt x="4276822" y="2996"/>
                  <a:pt x="4359716" y="37838"/>
                  <a:pt x="4421636" y="104047"/>
                </a:cubicBezTo>
                <a:lnTo>
                  <a:pt x="5561486" y="1322845"/>
                </a:lnTo>
                <a:cubicBezTo>
                  <a:pt x="5685325" y="1455262"/>
                  <a:pt x="5678373" y="1663002"/>
                  <a:pt x="5545955" y="1786842"/>
                </a:cubicBezTo>
                <a:lnTo>
                  <a:pt x="4331997" y="2922164"/>
                </a:lnTo>
                <a:cubicBezTo>
                  <a:pt x="4199580" y="3046004"/>
                  <a:pt x="3991841" y="3039051"/>
                  <a:pt x="3868000" y="2906633"/>
                </a:cubicBezTo>
                <a:lnTo>
                  <a:pt x="2728151" y="1687836"/>
                </a:lnTo>
                <a:cubicBezTo>
                  <a:pt x="2604311" y="1555418"/>
                  <a:pt x="2611265" y="1347679"/>
                  <a:pt x="2743682" y="1223839"/>
                </a:cubicBezTo>
                <a:lnTo>
                  <a:pt x="3957640" y="88516"/>
                </a:lnTo>
                <a:cubicBezTo>
                  <a:pt x="4023849" y="26596"/>
                  <a:pt x="4108887" y="-2625"/>
                  <a:pt x="4192855" y="185"/>
                </a:cubicBezTo>
                <a:close/>
              </a:path>
            </a:pathLst>
          </a:custGeom>
        </p:spPr>
      </p:pic>
      <p:sp>
        <p:nvSpPr>
          <p:cNvPr id="30" name="TextBox 29">
            <a:extLst>
              <a:ext uri="{FF2B5EF4-FFF2-40B4-BE49-F238E27FC236}">
                <a16:creationId xmlns:a16="http://schemas.microsoft.com/office/drawing/2014/main" id="{4FF7BA20-8989-D405-E753-D219A434B113}"/>
              </a:ext>
            </a:extLst>
          </p:cNvPr>
          <p:cNvSpPr txBox="1"/>
          <p:nvPr/>
        </p:nvSpPr>
        <p:spPr>
          <a:xfrm>
            <a:off x="218778" y="135716"/>
            <a:ext cx="6849035" cy="1200329"/>
          </a:xfrm>
          <a:prstGeom prst="rect">
            <a:avLst/>
          </a:prstGeom>
          <a:noFill/>
        </p:spPr>
        <p:txBody>
          <a:bodyPr wrap="square" rtlCol="0">
            <a:spAutoFit/>
          </a:bodyPr>
          <a:lstStyle/>
          <a:p>
            <a:r>
              <a:rPr lang="en-US" sz="7200" dirty="0">
                <a:solidFill>
                  <a:schemeClr val="tx1">
                    <a:lumMod val="95000"/>
                    <a:lumOff val="5000"/>
                  </a:schemeClr>
                </a:solidFill>
                <a:latin typeface="Berlin Sans FB Demi" panose="020E0802020502020306" pitchFamily="34" charset="0"/>
              </a:rPr>
              <a:t>PROCESSORS </a:t>
            </a:r>
          </a:p>
        </p:txBody>
      </p:sp>
    </p:spTree>
    <p:extLst>
      <p:ext uri="{BB962C8B-B14F-4D97-AF65-F5344CB8AC3E}">
        <p14:creationId xmlns:p14="http://schemas.microsoft.com/office/powerpoint/2010/main" val="1312196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EEF5A-D177-1B32-6725-97EA23498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5565"/>
          </a:xfrm>
          <a:prstGeom prst="rect">
            <a:avLst/>
          </a:prstGeom>
          <a:solidFill>
            <a:schemeClr val="tx1">
              <a:alpha val="69000"/>
            </a:schemeClr>
          </a:solidFill>
        </p:spPr>
      </p:pic>
      <p:sp>
        <p:nvSpPr>
          <p:cNvPr id="6" name="Rectangle 5">
            <a:extLst>
              <a:ext uri="{FF2B5EF4-FFF2-40B4-BE49-F238E27FC236}">
                <a16:creationId xmlns:a16="http://schemas.microsoft.com/office/drawing/2014/main" id="{5C962169-94FC-1AF8-7135-AC8BD0989BAE}"/>
              </a:ext>
            </a:extLst>
          </p:cNvPr>
          <p:cNvSpPr/>
          <p:nvPr/>
        </p:nvSpPr>
        <p:spPr>
          <a:xfrm>
            <a:off x="0" y="0"/>
            <a:ext cx="12192000" cy="6858000"/>
          </a:xfrm>
          <a:prstGeom prst="rect">
            <a:avLst/>
          </a:prstGeom>
          <a:solidFill>
            <a:schemeClr val="bg1">
              <a:alpha val="51000"/>
            </a:schemeClr>
          </a:solidFill>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01D372D-C7D6-A0EC-847E-9105DF9109B8}"/>
              </a:ext>
            </a:extLst>
          </p:cNvPr>
          <p:cNvSpPr txBox="1"/>
          <p:nvPr/>
        </p:nvSpPr>
        <p:spPr>
          <a:xfrm>
            <a:off x="352425" y="2933700"/>
            <a:ext cx="10877550" cy="1569660"/>
          </a:xfrm>
          <a:prstGeom prst="rect">
            <a:avLst/>
          </a:prstGeom>
          <a:noFill/>
        </p:spPr>
        <p:txBody>
          <a:bodyPr wrap="square" rtlCol="0">
            <a:spAutoFit/>
          </a:bodyPr>
          <a:lstStyle/>
          <a:p>
            <a:r>
              <a:rPr lang="en-US" sz="2400" b="1" dirty="0">
                <a:latin typeface="Bell MT" panose="02020503060305020303" pitchFamily="18" charset="0"/>
              </a:rPr>
              <a:t>The logic circuitry that responds to and processes the basic instructions that drive a computer is known as a processor. It is regarded as the primary and most important integrated circuitry chip in a computer because it is in charge of interpreting the majority of the computer's commands.</a:t>
            </a:r>
          </a:p>
        </p:txBody>
      </p:sp>
      <p:sp>
        <p:nvSpPr>
          <p:cNvPr id="3" name="TextBox 2">
            <a:extLst>
              <a:ext uri="{FF2B5EF4-FFF2-40B4-BE49-F238E27FC236}">
                <a16:creationId xmlns:a16="http://schemas.microsoft.com/office/drawing/2014/main" id="{5E276E13-18D4-5585-1CDB-A89F68F95323}"/>
              </a:ext>
            </a:extLst>
          </p:cNvPr>
          <p:cNvSpPr txBox="1"/>
          <p:nvPr/>
        </p:nvSpPr>
        <p:spPr>
          <a:xfrm>
            <a:off x="352425" y="485775"/>
            <a:ext cx="10039350" cy="769441"/>
          </a:xfrm>
          <a:prstGeom prst="rect">
            <a:avLst/>
          </a:prstGeom>
          <a:noFill/>
        </p:spPr>
        <p:txBody>
          <a:bodyPr wrap="square" rtlCol="0">
            <a:spAutoFit/>
          </a:bodyPr>
          <a:lstStyle/>
          <a:p>
            <a:r>
              <a:rPr lang="en-US" sz="4400" b="1" dirty="0">
                <a:latin typeface="Berlin Sans FB" panose="020E0602020502020306" pitchFamily="34" charset="0"/>
              </a:rPr>
              <a:t>WHAT IS A PROCESSOR?</a:t>
            </a:r>
          </a:p>
        </p:txBody>
      </p:sp>
    </p:spTree>
    <p:extLst>
      <p:ext uri="{BB962C8B-B14F-4D97-AF65-F5344CB8AC3E}">
        <p14:creationId xmlns:p14="http://schemas.microsoft.com/office/powerpoint/2010/main" val="194228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PU : Construction &amp; Mechanism | Talk Technical Talk Science">
            <a:extLst>
              <a:ext uri="{FF2B5EF4-FFF2-40B4-BE49-F238E27FC236}">
                <a16:creationId xmlns:a16="http://schemas.microsoft.com/office/drawing/2014/main" id="{6F230463-3437-DDB8-4F71-190E8A779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490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75DC593-B182-E76D-C8A6-C073DEB5E5E3}"/>
              </a:ext>
            </a:extLst>
          </p:cNvPr>
          <p:cNvSpPr/>
          <p:nvPr/>
        </p:nvSpPr>
        <p:spPr>
          <a:xfrm>
            <a:off x="0" y="0"/>
            <a:ext cx="12192000" cy="6858000"/>
          </a:xfrm>
          <a:prstGeom prst="rect">
            <a:avLst/>
          </a:prstGeom>
          <a:solidFill>
            <a:schemeClr val="tx1">
              <a:alpha val="79000"/>
            </a:schemeClr>
          </a:solidFill>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25AEE68-631F-EA74-D185-3288A2EB69A0}"/>
              </a:ext>
            </a:extLst>
          </p:cNvPr>
          <p:cNvSpPr txBox="1"/>
          <p:nvPr/>
        </p:nvSpPr>
        <p:spPr>
          <a:xfrm>
            <a:off x="544749" y="447472"/>
            <a:ext cx="10642060" cy="646331"/>
          </a:xfrm>
          <a:prstGeom prst="rect">
            <a:avLst/>
          </a:prstGeom>
          <a:noFill/>
        </p:spPr>
        <p:txBody>
          <a:bodyPr wrap="square" rtlCol="0">
            <a:spAutoFit/>
          </a:bodyPr>
          <a:lstStyle/>
          <a:p>
            <a:r>
              <a:rPr lang="en-US" sz="3600" dirty="0">
                <a:solidFill>
                  <a:schemeClr val="bg1"/>
                </a:solidFill>
                <a:latin typeface="Berlin Sans FB" panose="020E0602020502020306" pitchFamily="34" charset="0"/>
              </a:rPr>
              <a:t>The Basic elements of a processor</a:t>
            </a:r>
          </a:p>
        </p:txBody>
      </p:sp>
      <p:sp>
        <p:nvSpPr>
          <p:cNvPr id="4" name="TextBox 3">
            <a:extLst>
              <a:ext uri="{FF2B5EF4-FFF2-40B4-BE49-F238E27FC236}">
                <a16:creationId xmlns:a16="http://schemas.microsoft.com/office/drawing/2014/main" id="{7BB72674-6C36-A93F-5440-4E2DC1CCAFD5}"/>
              </a:ext>
            </a:extLst>
          </p:cNvPr>
          <p:cNvSpPr txBox="1"/>
          <p:nvPr/>
        </p:nvSpPr>
        <p:spPr>
          <a:xfrm>
            <a:off x="544749" y="1653702"/>
            <a:ext cx="11070077" cy="4801314"/>
          </a:xfrm>
          <a:prstGeom prst="rect">
            <a:avLst/>
          </a:prstGeom>
          <a:noFill/>
        </p:spPr>
        <p:txBody>
          <a:bodyPr wrap="square" rtlCol="0">
            <a:spAutoFit/>
          </a:bodyPr>
          <a:lstStyle/>
          <a:p>
            <a:pPr marL="285750" indent="-285750">
              <a:buFont typeface="Arial" panose="020B0604020202020204" pitchFamily="34" charset="0"/>
              <a:buChar char="•"/>
            </a:pPr>
            <a:r>
              <a:rPr lang="en-US" sz="2400" b="1" i="0" dirty="0">
                <a:solidFill>
                  <a:schemeClr val="bg1"/>
                </a:solidFill>
                <a:effectLst/>
                <a:latin typeface="Bell MT" panose="02020503060305020303" pitchFamily="18" charset="0"/>
              </a:rPr>
              <a:t>The arithmetic logic unit (ALU), which carries out arithmetic and logic </a:t>
            </a:r>
            <a:r>
              <a:rPr lang="en-US" sz="2400" b="1" dirty="0">
                <a:solidFill>
                  <a:schemeClr val="bg1"/>
                </a:solidFill>
                <a:latin typeface="Bell MT" panose="02020503060305020303" pitchFamily="18" charset="0"/>
              </a:rPr>
              <a:t>operations </a:t>
            </a:r>
            <a:r>
              <a:rPr lang="en-US" sz="2400" b="1" i="0" dirty="0">
                <a:solidFill>
                  <a:schemeClr val="bg1"/>
                </a:solidFill>
                <a:effectLst/>
                <a:latin typeface="Bell MT" panose="02020503060305020303" pitchFamily="18" charset="0"/>
              </a:rPr>
              <a:t>on the operands in </a:t>
            </a:r>
            <a:r>
              <a:rPr lang="en-US" sz="2400" b="1" dirty="0">
                <a:solidFill>
                  <a:schemeClr val="bg1"/>
                </a:solidFill>
                <a:latin typeface="Bell MT" panose="02020503060305020303" pitchFamily="18" charset="0"/>
              </a:rPr>
              <a:t>instructions.</a:t>
            </a:r>
            <a:r>
              <a:rPr lang="en-US" sz="2400" b="1" i="0" dirty="0">
                <a:solidFill>
                  <a:schemeClr val="bg1"/>
                </a:solidFill>
                <a:effectLst/>
                <a:latin typeface="Bell MT" panose="02020503060305020303" pitchFamily="18" charset="0"/>
              </a:rPr>
              <a:t> </a:t>
            </a:r>
          </a:p>
          <a:p>
            <a:pPr marL="285750" indent="-285750">
              <a:buFont typeface="Arial" panose="020B0604020202020204" pitchFamily="34" charset="0"/>
              <a:buChar char="•"/>
            </a:pPr>
            <a:endParaRPr lang="en-US" sz="2400" b="1" i="0" dirty="0">
              <a:solidFill>
                <a:schemeClr val="bg1"/>
              </a:solidFill>
              <a:effectLst/>
              <a:latin typeface="Bell MT" panose="02020503060305020303" pitchFamily="18" charset="0"/>
            </a:endParaRPr>
          </a:p>
          <a:p>
            <a:pPr marL="285750" indent="-285750">
              <a:buFont typeface="Arial" panose="020B0604020202020204" pitchFamily="34" charset="0"/>
              <a:buChar char="•"/>
            </a:pPr>
            <a:r>
              <a:rPr lang="en-US" sz="2400" b="1" i="0" dirty="0">
                <a:solidFill>
                  <a:schemeClr val="bg1"/>
                </a:solidFill>
                <a:effectLst/>
                <a:latin typeface="Bell MT" panose="02020503060305020303" pitchFamily="18" charset="0"/>
              </a:rPr>
              <a:t>The floating point unit (FPU), also known as a math coprocessor or numeric coprocessor, a specialized </a:t>
            </a:r>
            <a:r>
              <a:rPr lang="en-US" sz="2400" b="1" dirty="0">
                <a:solidFill>
                  <a:schemeClr val="bg1"/>
                </a:solidFill>
                <a:latin typeface="Bell MT" panose="02020503060305020303" pitchFamily="18" charset="0"/>
              </a:rPr>
              <a:t>coprocessor t</a:t>
            </a:r>
            <a:r>
              <a:rPr lang="en-US" sz="2400" b="1" i="0" dirty="0">
                <a:solidFill>
                  <a:schemeClr val="bg1"/>
                </a:solidFill>
                <a:effectLst/>
                <a:latin typeface="Bell MT" panose="02020503060305020303" pitchFamily="18" charset="0"/>
              </a:rPr>
              <a:t>hat manipulates numbers more quickly than the basic microprocessor circuitry can.</a:t>
            </a:r>
          </a:p>
          <a:p>
            <a:pPr marL="285750" indent="-285750">
              <a:buFont typeface="Arial" panose="020B0604020202020204" pitchFamily="34" charset="0"/>
              <a:buChar char="•"/>
            </a:pPr>
            <a:endParaRPr lang="en-US" sz="2400" b="1" dirty="0">
              <a:solidFill>
                <a:schemeClr val="bg1"/>
              </a:solidFill>
              <a:latin typeface="Bell MT" panose="02020503060305020303" pitchFamily="18" charset="0"/>
            </a:endParaRPr>
          </a:p>
          <a:p>
            <a:pPr marL="285750" indent="-285750">
              <a:buFont typeface="Arial" panose="020B0604020202020204" pitchFamily="34" charset="0"/>
              <a:buChar char="•"/>
            </a:pPr>
            <a:r>
              <a:rPr lang="en-US" sz="2400" b="1" dirty="0">
                <a:solidFill>
                  <a:schemeClr val="bg1"/>
                </a:solidFill>
                <a:latin typeface="Bell MT" panose="02020503060305020303" pitchFamily="18" charset="0"/>
              </a:rPr>
              <a:t>Registers</a:t>
            </a:r>
            <a:r>
              <a:rPr lang="en-US" sz="2400" b="1" i="0" dirty="0">
                <a:solidFill>
                  <a:schemeClr val="bg1"/>
                </a:solidFill>
                <a:effectLst/>
                <a:latin typeface="Bell MT" panose="02020503060305020303" pitchFamily="18" charset="0"/>
              </a:rPr>
              <a:t>, which hold instructions and other data. Registers supply operands to the ALU and store the results of operations.</a:t>
            </a:r>
          </a:p>
          <a:p>
            <a:pPr marL="285750" indent="-285750">
              <a:buFont typeface="Arial" panose="020B0604020202020204" pitchFamily="34" charset="0"/>
              <a:buChar char="•"/>
            </a:pPr>
            <a:endParaRPr lang="en-US" sz="2400" b="1" dirty="0">
              <a:solidFill>
                <a:schemeClr val="bg1"/>
              </a:solidFill>
              <a:latin typeface="Bell MT" panose="02020503060305020303" pitchFamily="18" charset="0"/>
            </a:endParaRPr>
          </a:p>
          <a:p>
            <a:pPr marL="285750" indent="-285750">
              <a:buFont typeface="Arial" panose="020B0604020202020204" pitchFamily="34" charset="0"/>
              <a:buChar char="•"/>
            </a:pPr>
            <a:r>
              <a:rPr lang="en-US" sz="2400" b="1" dirty="0">
                <a:solidFill>
                  <a:schemeClr val="bg1"/>
                </a:solidFill>
                <a:latin typeface="Bell MT" panose="02020503060305020303" pitchFamily="18" charset="0"/>
              </a:rPr>
              <a:t>L1 and L2 cache memory</a:t>
            </a:r>
            <a:r>
              <a:rPr lang="en-US" sz="2400" b="1" i="0" dirty="0">
                <a:solidFill>
                  <a:schemeClr val="bg1"/>
                </a:solidFill>
                <a:effectLst/>
                <a:latin typeface="Bell MT" panose="02020503060305020303" pitchFamily="18" charset="0"/>
              </a:rPr>
              <a:t>. Their inclusion in the CPU saves time compared to having to get data from random access memory (</a:t>
            </a:r>
            <a:r>
              <a:rPr lang="en-US" sz="2400" b="1" dirty="0">
                <a:solidFill>
                  <a:schemeClr val="bg1"/>
                </a:solidFill>
                <a:latin typeface="Bell MT" panose="02020503060305020303" pitchFamily="18" charset="0"/>
              </a:rPr>
              <a:t>RAM</a:t>
            </a:r>
            <a:r>
              <a:rPr lang="en-US" sz="2400" b="1" i="0" dirty="0">
                <a:solidFill>
                  <a:schemeClr val="bg1"/>
                </a:solidFill>
                <a:effectLst/>
                <a:latin typeface="Bell MT" panose="02020503060305020303" pitchFamily="18" charset="0"/>
              </a:rPr>
              <a:t>).</a:t>
            </a:r>
          </a:p>
          <a:p>
            <a:endParaRPr lang="en-US" dirty="0"/>
          </a:p>
        </p:txBody>
      </p:sp>
    </p:spTree>
    <p:extLst>
      <p:ext uri="{BB962C8B-B14F-4D97-AF65-F5344CB8AC3E}">
        <p14:creationId xmlns:p14="http://schemas.microsoft.com/office/powerpoint/2010/main" val="157404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ntel® Processors for Gaming and Names Explanation">
            <a:extLst>
              <a:ext uri="{FF2B5EF4-FFF2-40B4-BE49-F238E27FC236}">
                <a16:creationId xmlns:a16="http://schemas.microsoft.com/office/drawing/2014/main" id="{39F1F6F6-0787-E01C-5A0F-2F03ED754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0467CF3-0075-6945-0C4F-F55783827BD0}"/>
              </a:ext>
            </a:extLst>
          </p:cNvPr>
          <p:cNvSpPr/>
          <p:nvPr/>
        </p:nvSpPr>
        <p:spPr>
          <a:xfrm>
            <a:off x="0" y="0"/>
            <a:ext cx="12192000" cy="6858000"/>
          </a:xfrm>
          <a:prstGeom prst="rect">
            <a:avLst/>
          </a:prstGeom>
          <a:solidFill>
            <a:schemeClr val="bg1">
              <a:alpha val="71000"/>
            </a:schemeClr>
          </a:solidFill>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668EC1-2908-871D-569F-E5707F31E3F2}"/>
              </a:ext>
            </a:extLst>
          </p:cNvPr>
          <p:cNvSpPr txBox="1"/>
          <p:nvPr/>
        </p:nvSpPr>
        <p:spPr>
          <a:xfrm>
            <a:off x="107004" y="350195"/>
            <a:ext cx="11040894" cy="646331"/>
          </a:xfrm>
          <a:prstGeom prst="rect">
            <a:avLst/>
          </a:prstGeom>
          <a:noFill/>
        </p:spPr>
        <p:txBody>
          <a:bodyPr wrap="square" rtlCol="0">
            <a:spAutoFit/>
          </a:bodyPr>
          <a:lstStyle/>
          <a:p>
            <a:r>
              <a:rPr lang="en-US" sz="3600" b="1" dirty="0">
                <a:latin typeface="Berlin Sans FB" panose="020E0602020502020306" pitchFamily="34" charset="0"/>
              </a:rPr>
              <a:t>Working of the processor</a:t>
            </a:r>
          </a:p>
        </p:txBody>
      </p:sp>
      <p:sp>
        <p:nvSpPr>
          <p:cNvPr id="3" name="TextBox 2">
            <a:extLst>
              <a:ext uri="{FF2B5EF4-FFF2-40B4-BE49-F238E27FC236}">
                <a16:creationId xmlns:a16="http://schemas.microsoft.com/office/drawing/2014/main" id="{4B05AD54-81AD-805F-1FB8-F884417FB58D}"/>
              </a:ext>
            </a:extLst>
          </p:cNvPr>
          <p:cNvSpPr txBox="1"/>
          <p:nvPr/>
        </p:nvSpPr>
        <p:spPr>
          <a:xfrm>
            <a:off x="282102" y="1750979"/>
            <a:ext cx="9017541" cy="2554545"/>
          </a:xfrm>
          <a:prstGeom prst="rect">
            <a:avLst/>
          </a:prstGeom>
          <a:noFill/>
        </p:spPr>
        <p:txBody>
          <a:bodyPr wrap="square" rtlCol="0">
            <a:spAutoFit/>
          </a:bodyPr>
          <a:lstStyle/>
          <a:p>
            <a:r>
              <a:rPr lang="en-US" sz="2000" b="0" i="0" dirty="0">
                <a:solidFill>
                  <a:srgbClr val="000000"/>
                </a:solidFill>
                <a:effectLst/>
                <a:latin typeface="Bell MT" panose="02020503060305020303" pitchFamily="18" charset="0"/>
              </a:rPr>
              <a:t>Working of processor mainly consist four steps, Fetch, Decode, Execute and Write back.</a:t>
            </a:r>
          </a:p>
          <a:p>
            <a:pPr marL="285750" indent="-285750">
              <a:buFont typeface="Arial" panose="020B0604020202020204" pitchFamily="34" charset="0"/>
              <a:buChar char="•"/>
            </a:pPr>
            <a:r>
              <a:rPr lang="en-US" sz="2000" b="0" i="0" dirty="0">
                <a:solidFill>
                  <a:srgbClr val="000000"/>
                </a:solidFill>
                <a:effectLst/>
                <a:latin typeface="Bell MT" panose="02020503060305020303" pitchFamily="18" charset="0"/>
              </a:rPr>
              <a:t>Fetch               : During the fetch step, the processor retrieves program instructions from memory. </a:t>
            </a:r>
          </a:p>
          <a:p>
            <a:pPr marL="285750" indent="-285750">
              <a:buFont typeface="Arial" panose="020B0604020202020204" pitchFamily="34" charset="0"/>
              <a:buChar char="•"/>
            </a:pPr>
            <a:r>
              <a:rPr lang="en-US" sz="2000" b="0" i="0" dirty="0">
                <a:solidFill>
                  <a:srgbClr val="000000"/>
                </a:solidFill>
                <a:effectLst/>
                <a:latin typeface="Bell MT" panose="02020503060305020303" pitchFamily="18" charset="0"/>
              </a:rPr>
              <a:t>Decode           : In this step, the instruction is broken down into parts.</a:t>
            </a:r>
          </a:p>
          <a:p>
            <a:pPr marL="285750" indent="-285750">
              <a:buFont typeface="Arial" panose="020B0604020202020204" pitchFamily="34" charset="0"/>
              <a:buChar char="•"/>
            </a:pPr>
            <a:r>
              <a:rPr lang="en-US" sz="2000" b="0" i="0" dirty="0">
                <a:solidFill>
                  <a:srgbClr val="000000"/>
                </a:solidFill>
                <a:effectLst/>
                <a:latin typeface="Bell MT" panose="02020503060305020303" pitchFamily="18" charset="0"/>
              </a:rPr>
              <a:t>Execute           : CPU performs the operation implied by the program instructions. </a:t>
            </a:r>
          </a:p>
          <a:p>
            <a:pPr marL="285750" indent="-285750">
              <a:buFont typeface="Arial" panose="020B0604020202020204" pitchFamily="34" charset="0"/>
              <a:buChar char="•"/>
            </a:pPr>
            <a:r>
              <a:rPr lang="en-US" sz="2000" b="0" i="0" dirty="0">
                <a:solidFill>
                  <a:srgbClr val="000000"/>
                </a:solidFill>
                <a:effectLst/>
                <a:latin typeface="Bell MT" panose="02020503060305020303" pitchFamily="18" charset="0"/>
              </a:rPr>
              <a:t>Write back     : During the write back step, the Processor writes back the results of execution, to the computer's memory.</a:t>
            </a:r>
            <a:endParaRPr lang="en-US" sz="2000" dirty="0">
              <a:solidFill>
                <a:srgbClr val="000000"/>
              </a:solidFill>
              <a:latin typeface="Bell MT" panose="02020503060305020303" pitchFamily="18" charset="0"/>
            </a:endParaRPr>
          </a:p>
        </p:txBody>
      </p:sp>
    </p:spTree>
    <p:extLst>
      <p:ext uri="{BB962C8B-B14F-4D97-AF65-F5344CB8AC3E}">
        <p14:creationId xmlns:p14="http://schemas.microsoft.com/office/powerpoint/2010/main" val="3150376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11892-B2A7-555C-74EA-81E0694A94EA}"/>
              </a:ext>
            </a:extLst>
          </p:cNvPr>
          <p:cNvSpPr txBox="1"/>
          <p:nvPr/>
        </p:nvSpPr>
        <p:spPr>
          <a:xfrm>
            <a:off x="2871281" y="490131"/>
            <a:ext cx="6449438" cy="707886"/>
          </a:xfrm>
          <a:prstGeom prst="rect">
            <a:avLst/>
          </a:prstGeom>
          <a:noFill/>
        </p:spPr>
        <p:txBody>
          <a:bodyPr wrap="square" rtlCol="0">
            <a:spAutoFit/>
          </a:bodyPr>
          <a:lstStyle/>
          <a:p>
            <a:pPr algn="ctr"/>
            <a:r>
              <a:rPr lang="en-US" sz="4000" dirty="0">
                <a:latin typeface="Berlin Sans FB" panose="020E0602020502020306" pitchFamily="34" charset="0"/>
              </a:rPr>
              <a:t>COMPONENTS OF CPU</a:t>
            </a:r>
          </a:p>
        </p:txBody>
      </p:sp>
      <p:pic>
        <p:nvPicPr>
          <p:cNvPr id="3" name="Picture 2" descr="Understand CPU Block Diagram and Architecture - ETechnoG">
            <a:extLst>
              <a:ext uri="{FF2B5EF4-FFF2-40B4-BE49-F238E27FC236}">
                <a16:creationId xmlns:a16="http://schemas.microsoft.com/office/drawing/2014/main" id="{3EEBF2AA-6715-C52B-EB01-71577514B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298" y="1529163"/>
            <a:ext cx="7879404" cy="49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345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d Wallpaper Download For Mobile posted by John Tremblay">
            <a:extLst>
              <a:ext uri="{FF2B5EF4-FFF2-40B4-BE49-F238E27FC236}">
                <a16:creationId xmlns:a16="http://schemas.microsoft.com/office/drawing/2014/main" id="{E5F1E4BA-2054-8BEA-9F58-33BDB8CE0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BCBA058E-AF8A-EEE5-0A52-0F6FF0888FF3}"/>
              </a:ext>
            </a:extLst>
          </p:cNvPr>
          <p:cNvSpPr/>
          <p:nvPr/>
        </p:nvSpPr>
        <p:spPr>
          <a:xfrm>
            <a:off x="9468679" y="0"/>
            <a:ext cx="5400259" cy="6858000"/>
          </a:xfrm>
          <a:prstGeom prst="chevron">
            <a:avLst>
              <a:gd name="adj" fmla="val 49028"/>
            </a:avLst>
          </a:prstGeom>
          <a:solidFill>
            <a:schemeClr val="tx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3ECF0500-94FA-3124-DE23-85C8D64AFF00}"/>
              </a:ext>
            </a:extLst>
          </p:cNvPr>
          <p:cNvSpPr/>
          <p:nvPr/>
        </p:nvSpPr>
        <p:spPr>
          <a:xfrm>
            <a:off x="6636027" y="0"/>
            <a:ext cx="5555973" cy="6858000"/>
          </a:xfrm>
          <a:prstGeom prst="chevron">
            <a:avLst/>
          </a:prstGeom>
          <a:solidFill>
            <a:schemeClr val="tx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2B044EE5-C394-7050-BFD1-27DC885069A8}"/>
              </a:ext>
            </a:extLst>
          </p:cNvPr>
          <p:cNvSpPr/>
          <p:nvPr/>
        </p:nvSpPr>
        <p:spPr>
          <a:xfrm>
            <a:off x="3858040" y="0"/>
            <a:ext cx="5555973" cy="6858000"/>
          </a:xfrm>
          <a:prstGeom prst="chevron">
            <a:avLst/>
          </a:prstGeom>
          <a:solidFill>
            <a:schemeClr val="tx1">
              <a:alpha val="4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Pentagon 6">
            <a:extLst>
              <a:ext uri="{FF2B5EF4-FFF2-40B4-BE49-F238E27FC236}">
                <a16:creationId xmlns:a16="http://schemas.microsoft.com/office/drawing/2014/main" id="{0ECE5DAE-8381-1758-9E9A-41A4CA72F2F8}"/>
              </a:ext>
            </a:extLst>
          </p:cNvPr>
          <p:cNvSpPr/>
          <p:nvPr/>
        </p:nvSpPr>
        <p:spPr>
          <a:xfrm>
            <a:off x="0" y="0"/>
            <a:ext cx="3857211" cy="6858000"/>
          </a:xfrm>
          <a:prstGeom prst="homePlate">
            <a:avLst>
              <a:gd name="adj" fmla="val 71503"/>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Chevron 7">
            <a:extLst>
              <a:ext uri="{FF2B5EF4-FFF2-40B4-BE49-F238E27FC236}">
                <a16:creationId xmlns:a16="http://schemas.microsoft.com/office/drawing/2014/main" id="{AB821845-136D-8A9D-7BFE-5BD6B38457D8}"/>
              </a:ext>
            </a:extLst>
          </p:cNvPr>
          <p:cNvSpPr/>
          <p:nvPr/>
        </p:nvSpPr>
        <p:spPr>
          <a:xfrm>
            <a:off x="1080053" y="0"/>
            <a:ext cx="5555973" cy="6858000"/>
          </a:xfrm>
          <a:prstGeom prst="chevron">
            <a:avLst/>
          </a:prstGeom>
          <a:solidFill>
            <a:schemeClr val="tx1">
              <a:alpha val="8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246E06E-0CBC-ACA4-A1EB-B2423B64EBE2}"/>
              </a:ext>
            </a:extLst>
          </p:cNvPr>
          <p:cNvSpPr txBox="1"/>
          <p:nvPr/>
        </p:nvSpPr>
        <p:spPr>
          <a:xfrm>
            <a:off x="742122" y="755374"/>
            <a:ext cx="8388626" cy="4339650"/>
          </a:xfrm>
          <a:prstGeom prst="rect">
            <a:avLst/>
          </a:prstGeom>
          <a:noFill/>
        </p:spPr>
        <p:txBody>
          <a:bodyPr wrap="square" rtlCol="0">
            <a:spAutoFit/>
          </a:bodyPr>
          <a:lstStyle/>
          <a:p>
            <a:r>
              <a:rPr lang="en-US" sz="13800" dirty="0">
                <a:solidFill>
                  <a:schemeClr val="bg1"/>
                </a:solidFill>
                <a:latin typeface="Berlin Sans FB Demi" panose="020E0802020502020306" pitchFamily="34" charset="0"/>
              </a:rPr>
              <a:t>Thank you!</a:t>
            </a:r>
            <a:endParaRPr lang="en-US" sz="13800" dirty="0"/>
          </a:p>
        </p:txBody>
      </p:sp>
    </p:spTree>
    <p:extLst>
      <p:ext uri="{BB962C8B-B14F-4D97-AF65-F5344CB8AC3E}">
        <p14:creationId xmlns:p14="http://schemas.microsoft.com/office/powerpoint/2010/main" val="1612962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CF1855-755C-7709-A9E7-3544B6E13857}"/>
              </a:ext>
            </a:extLst>
          </p:cNvPr>
          <p:cNvPicPr>
            <a:picLocks noChangeAspect="1"/>
          </p:cNvPicPr>
          <p:nvPr/>
        </p:nvPicPr>
        <p:blipFill>
          <a:blip r:embed="rId2"/>
          <a:stretch>
            <a:fillRect/>
          </a:stretch>
        </p:blipFill>
        <p:spPr>
          <a:xfrm flipH="1">
            <a:off x="1" y="1"/>
            <a:ext cx="12192000" cy="6857999"/>
          </a:xfrm>
          <a:prstGeom prst="rect">
            <a:avLst/>
          </a:prstGeom>
        </p:spPr>
      </p:pic>
      <p:sp>
        <p:nvSpPr>
          <p:cNvPr id="16" name="Freeform: Shape 15">
            <a:extLst>
              <a:ext uri="{FF2B5EF4-FFF2-40B4-BE49-F238E27FC236}">
                <a16:creationId xmlns:a16="http://schemas.microsoft.com/office/drawing/2014/main" id="{6C5B0ACB-BAAE-7823-8478-BE81A294E038}"/>
              </a:ext>
            </a:extLst>
          </p:cNvPr>
          <p:cNvSpPr/>
          <p:nvPr/>
        </p:nvSpPr>
        <p:spPr>
          <a:xfrm rot="5400000">
            <a:off x="1803124" y="-3530878"/>
            <a:ext cx="8585755" cy="12192000"/>
          </a:xfrm>
          <a:custGeom>
            <a:avLst/>
            <a:gdLst>
              <a:gd name="connsiteX0" fmla="*/ 1727755 w 8585755"/>
              <a:gd name="connsiteY0" fmla="*/ 12192000 h 12192000"/>
              <a:gd name="connsiteX1" fmla="*/ 1727755 w 8585755"/>
              <a:gd name="connsiteY1" fmla="*/ 4007124 h 12192000"/>
              <a:gd name="connsiteX2" fmla="*/ 2856334 w 8585755"/>
              <a:gd name="connsiteY2" fmla="*/ 4007124 h 12192000"/>
              <a:gd name="connsiteX3" fmla="*/ 3299791 w 8585755"/>
              <a:gd name="connsiteY3" fmla="*/ 3795919 h 12192000"/>
              <a:gd name="connsiteX4" fmla="*/ 2856334 w 8585755"/>
              <a:gd name="connsiteY4" fmla="*/ 3584715 h 12192000"/>
              <a:gd name="connsiteX5" fmla="*/ 1727755 w 8585755"/>
              <a:gd name="connsiteY5" fmla="*/ 3584715 h 12192000"/>
              <a:gd name="connsiteX6" fmla="*/ 1727755 w 8585755"/>
              <a:gd name="connsiteY6" fmla="*/ 3377645 h 12192000"/>
              <a:gd name="connsiteX7" fmla="*/ 3594564 w 8585755"/>
              <a:gd name="connsiteY7" fmla="*/ 3377645 h 12192000"/>
              <a:gd name="connsiteX8" fmla="*/ 4229102 w 8585755"/>
              <a:gd name="connsiteY8" fmla="*/ 3166441 h 12192000"/>
              <a:gd name="connsiteX9" fmla="*/ 3594564 w 8585755"/>
              <a:gd name="connsiteY9" fmla="*/ 2955235 h 12192000"/>
              <a:gd name="connsiteX10" fmla="*/ 1727755 w 8585755"/>
              <a:gd name="connsiteY10" fmla="*/ 2955235 h 12192000"/>
              <a:gd name="connsiteX11" fmla="*/ 1727755 w 8585755"/>
              <a:gd name="connsiteY11" fmla="*/ 2748165 h 12192000"/>
              <a:gd name="connsiteX12" fmla="*/ 2312995 w 8585755"/>
              <a:gd name="connsiteY12" fmla="*/ 2748165 h 12192000"/>
              <a:gd name="connsiteX13" fmla="*/ 2756452 w 8585755"/>
              <a:gd name="connsiteY13" fmla="*/ 2536961 h 12192000"/>
              <a:gd name="connsiteX14" fmla="*/ 2312995 w 8585755"/>
              <a:gd name="connsiteY14" fmla="*/ 2325757 h 12192000"/>
              <a:gd name="connsiteX15" fmla="*/ 1727755 w 8585755"/>
              <a:gd name="connsiteY15" fmla="*/ 2325757 h 12192000"/>
              <a:gd name="connsiteX16" fmla="*/ 1727755 w 8585755"/>
              <a:gd name="connsiteY16" fmla="*/ 2130613 h 12192000"/>
              <a:gd name="connsiteX17" fmla="*/ 1755422 w 8585755"/>
              <a:gd name="connsiteY17" fmla="*/ 2131941 h 12192000"/>
              <a:gd name="connsiteX18" fmla="*/ 3624960 w 8585755"/>
              <a:gd name="connsiteY18" fmla="*/ 2131941 h 12192000"/>
              <a:gd name="connsiteX19" fmla="*/ 4068417 w 8585755"/>
              <a:gd name="connsiteY19" fmla="*/ 1920737 h 12192000"/>
              <a:gd name="connsiteX20" fmla="*/ 3624960 w 8585755"/>
              <a:gd name="connsiteY20" fmla="*/ 1709531 h 12192000"/>
              <a:gd name="connsiteX21" fmla="*/ 1755422 w 8585755"/>
              <a:gd name="connsiteY21" fmla="*/ 1709531 h 12192000"/>
              <a:gd name="connsiteX22" fmla="*/ 1727755 w 8585755"/>
              <a:gd name="connsiteY22" fmla="*/ 1710859 h 12192000"/>
              <a:gd name="connsiteX23" fmla="*/ 1727755 w 8585755"/>
              <a:gd name="connsiteY23" fmla="*/ 1502461 h 12192000"/>
              <a:gd name="connsiteX24" fmla="*/ 4363190 w 8585755"/>
              <a:gd name="connsiteY24" fmla="*/ 1502461 h 12192000"/>
              <a:gd name="connsiteX25" fmla="*/ 4997728 w 8585755"/>
              <a:gd name="connsiteY25" fmla="*/ 1291257 h 12192000"/>
              <a:gd name="connsiteX26" fmla="*/ 4363190 w 8585755"/>
              <a:gd name="connsiteY26" fmla="*/ 1080053 h 12192000"/>
              <a:gd name="connsiteX27" fmla="*/ 1727755 w 8585755"/>
              <a:gd name="connsiteY27" fmla="*/ 1080053 h 12192000"/>
              <a:gd name="connsiteX28" fmla="*/ 1727755 w 8585755"/>
              <a:gd name="connsiteY28" fmla="*/ 872981 h 12192000"/>
              <a:gd name="connsiteX29" fmla="*/ 3081621 w 8585755"/>
              <a:gd name="connsiteY29" fmla="*/ 872981 h 12192000"/>
              <a:gd name="connsiteX30" fmla="*/ 3525078 w 8585755"/>
              <a:gd name="connsiteY30" fmla="*/ 661777 h 12192000"/>
              <a:gd name="connsiteX31" fmla="*/ 3081621 w 8585755"/>
              <a:gd name="connsiteY31" fmla="*/ 450572 h 12192000"/>
              <a:gd name="connsiteX32" fmla="*/ 1727755 w 8585755"/>
              <a:gd name="connsiteY32" fmla="*/ 450572 h 12192000"/>
              <a:gd name="connsiteX33" fmla="*/ 1727755 w 8585755"/>
              <a:gd name="connsiteY33" fmla="*/ 0 h 12192000"/>
              <a:gd name="connsiteX34" fmla="*/ 8585755 w 8585755"/>
              <a:gd name="connsiteY34" fmla="*/ 0 h 12192000"/>
              <a:gd name="connsiteX35" fmla="*/ 8585755 w 8585755"/>
              <a:gd name="connsiteY35" fmla="*/ 12192000 h 12192000"/>
              <a:gd name="connsiteX36" fmla="*/ 1311965 w 8585755"/>
              <a:gd name="connsiteY36" fmla="*/ 1920737 h 12192000"/>
              <a:gd name="connsiteX37" fmla="*/ 1666057 w 8585755"/>
              <a:gd name="connsiteY37" fmla="*/ 1713822 h 12192000"/>
              <a:gd name="connsiteX38" fmla="*/ 1727755 w 8585755"/>
              <a:gd name="connsiteY38" fmla="*/ 1710859 h 12192000"/>
              <a:gd name="connsiteX39" fmla="*/ 1727755 w 8585755"/>
              <a:gd name="connsiteY39" fmla="*/ 2130613 h 12192000"/>
              <a:gd name="connsiteX40" fmla="*/ 1666057 w 8585755"/>
              <a:gd name="connsiteY40" fmla="*/ 2127650 h 12192000"/>
              <a:gd name="connsiteX41" fmla="*/ 1311965 w 8585755"/>
              <a:gd name="connsiteY41" fmla="*/ 1920737 h 12192000"/>
              <a:gd name="connsiteX42" fmla="*/ 1053547 w 8585755"/>
              <a:gd name="connsiteY42" fmla="*/ 1291257 h 12192000"/>
              <a:gd name="connsiteX43" fmla="*/ 1688086 w 8585755"/>
              <a:gd name="connsiteY43" fmla="*/ 1080053 h 12192000"/>
              <a:gd name="connsiteX44" fmla="*/ 1727755 w 8585755"/>
              <a:gd name="connsiteY44" fmla="*/ 1080053 h 12192000"/>
              <a:gd name="connsiteX45" fmla="*/ 1727755 w 8585755"/>
              <a:gd name="connsiteY45" fmla="*/ 1502461 h 12192000"/>
              <a:gd name="connsiteX46" fmla="*/ 1688086 w 8585755"/>
              <a:gd name="connsiteY46" fmla="*/ 1502461 h 12192000"/>
              <a:gd name="connsiteX47" fmla="*/ 1053547 w 8585755"/>
              <a:gd name="connsiteY47" fmla="*/ 1291257 h 12192000"/>
              <a:gd name="connsiteX48" fmla="*/ 768626 w 8585755"/>
              <a:gd name="connsiteY48" fmla="*/ 661777 h 12192000"/>
              <a:gd name="connsiteX49" fmla="*/ 1212083 w 8585755"/>
              <a:gd name="connsiteY49" fmla="*/ 450572 h 12192000"/>
              <a:gd name="connsiteX50" fmla="*/ 1727755 w 8585755"/>
              <a:gd name="connsiteY50" fmla="*/ 450572 h 12192000"/>
              <a:gd name="connsiteX51" fmla="*/ 1727755 w 8585755"/>
              <a:gd name="connsiteY51" fmla="*/ 872981 h 12192000"/>
              <a:gd name="connsiteX52" fmla="*/ 1212083 w 8585755"/>
              <a:gd name="connsiteY52" fmla="*/ 872981 h 12192000"/>
              <a:gd name="connsiteX53" fmla="*/ 768626 w 8585755"/>
              <a:gd name="connsiteY53" fmla="*/ 661777 h 12192000"/>
              <a:gd name="connsiteX54" fmla="*/ 543339 w 8585755"/>
              <a:gd name="connsiteY54" fmla="*/ 3795919 h 12192000"/>
              <a:gd name="connsiteX55" fmla="*/ 986796 w 8585755"/>
              <a:gd name="connsiteY55" fmla="*/ 3584715 h 12192000"/>
              <a:gd name="connsiteX56" fmla="*/ 1727755 w 8585755"/>
              <a:gd name="connsiteY56" fmla="*/ 3584715 h 12192000"/>
              <a:gd name="connsiteX57" fmla="*/ 1727755 w 8585755"/>
              <a:gd name="connsiteY57" fmla="*/ 4007124 h 12192000"/>
              <a:gd name="connsiteX58" fmla="*/ 986796 w 8585755"/>
              <a:gd name="connsiteY58" fmla="*/ 4007124 h 12192000"/>
              <a:gd name="connsiteX59" fmla="*/ 543339 w 8585755"/>
              <a:gd name="connsiteY59" fmla="*/ 3795919 h 12192000"/>
              <a:gd name="connsiteX60" fmla="*/ 284921 w 8585755"/>
              <a:gd name="connsiteY60" fmla="*/ 3166441 h 12192000"/>
              <a:gd name="connsiteX61" fmla="*/ 919460 w 8585755"/>
              <a:gd name="connsiteY61" fmla="*/ 2955235 h 12192000"/>
              <a:gd name="connsiteX62" fmla="*/ 1727755 w 8585755"/>
              <a:gd name="connsiteY62" fmla="*/ 2955235 h 12192000"/>
              <a:gd name="connsiteX63" fmla="*/ 1727755 w 8585755"/>
              <a:gd name="connsiteY63" fmla="*/ 3377645 h 12192000"/>
              <a:gd name="connsiteX64" fmla="*/ 919460 w 8585755"/>
              <a:gd name="connsiteY64" fmla="*/ 3377645 h 12192000"/>
              <a:gd name="connsiteX65" fmla="*/ 284921 w 8585755"/>
              <a:gd name="connsiteY65" fmla="*/ 3166441 h 12192000"/>
              <a:gd name="connsiteX66" fmla="*/ 0 w 8585755"/>
              <a:gd name="connsiteY66" fmla="*/ 2536961 h 12192000"/>
              <a:gd name="connsiteX67" fmla="*/ 443457 w 8585755"/>
              <a:gd name="connsiteY67" fmla="*/ 2325757 h 12192000"/>
              <a:gd name="connsiteX68" fmla="*/ 1727755 w 8585755"/>
              <a:gd name="connsiteY68" fmla="*/ 2325757 h 12192000"/>
              <a:gd name="connsiteX69" fmla="*/ 1727755 w 8585755"/>
              <a:gd name="connsiteY69" fmla="*/ 2748165 h 12192000"/>
              <a:gd name="connsiteX70" fmla="*/ 443457 w 8585755"/>
              <a:gd name="connsiteY70" fmla="*/ 2748165 h 12192000"/>
              <a:gd name="connsiteX71" fmla="*/ 0 w 8585755"/>
              <a:gd name="connsiteY71" fmla="*/ 2536961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85755" h="12192000">
                <a:moveTo>
                  <a:pt x="1727755" y="12192000"/>
                </a:moveTo>
                <a:lnTo>
                  <a:pt x="1727755" y="4007124"/>
                </a:lnTo>
                <a:lnTo>
                  <a:pt x="2856334" y="4007124"/>
                </a:lnTo>
                <a:cubicBezTo>
                  <a:pt x="3101224" y="4007124"/>
                  <a:pt x="3299791" y="3912570"/>
                  <a:pt x="3299791" y="3795919"/>
                </a:cubicBezTo>
                <a:cubicBezTo>
                  <a:pt x="3299791" y="3679269"/>
                  <a:pt x="3101224" y="3584715"/>
                  <a:pt x="2856334" y="3584715"/>
                </a:cubicBezTo>
                <a:lnTo>
                  <a:pt x="1727755" y="3584715"/>
                </a:lnTo>
                <a:lnTo>
                  <a:pt x="1727755" y="3377645"/>
                </a:lnTo>
                <a:lnTo>
                  <a:pt x="3594564" y="3377645"/>
                </a:lnTo>
                <a:cubicBezTo>
                  <a:pt x="3944975" y="3377645"/>
                  <a:pt x="4229102" y="3283091"/>
                  <a:pt x="4229102" y="3166441"/>
                </a:cubicBezTo>
                <a:cubicBezTo>
                  <a:pt x="4229102" y="3049789"/>
                  <a:pt x="3944975" y="2955235"/>
                  <a:pt x="3594564" y="2955235"/>
                </a:cubicBezTo>
                <a:lnTo>
                  <a:pt x="1727755" y="2955235"/>
                </a:lnTo>
                <a:lnTo>
                  <a:pt x="1727755" y="2748165"/>
                </a:lnTo>
                <a:lnTo>
                  <a:pt x="2312995" y="2748165"/>
                </a:lnTo>
                <a:cubicBezTo>
                  <a:pt x="2557885" y="2748165"/>
                  <a:pt x="2756452" y="2653611"/>
                  <a:pt x="2756452" y="2536961"/>
                </a:cubicBezTo>
                <a:cubicBezTo>
                  <a:pt x="2756452" y="2420309"/>
                  <a:pt x="2557885" y="2325757"/>
                  <a:pt x="2312995" y="2325757"/>
                </a:cubicBezTo>
                <a:lnTo>
                  <a:pt x="1727755" y="2325757"/>
                </a:lnTo>
                <a:lnTo>
                  <a:pt x="1727755" y="2130613"/>
                </a:lnTo>
                <a:lnTo>
                  <a:pt x="1755422" y="2131941"/>
                </a:lnTo>
                <a:lnTo>
                  <a:pt x="3624960" y="2131941"/>
                </a:lnTo>
                <a:cubicBezTo>
                  <a:pt x="3869850" y="2131941"/>
                  <a:pt x="4068417" y="2037387"/>
                  <a:pt x="4068417" y="1920737"/>
                </a:cubicBezTo>
                <a:cubicBezTo>
                  <a:pt x="4068417" y="1804085"/>
                  <a:pt x="3869850" y="1709531"/>
                  <a:pt x="3624960" y="1709531"/>
                </a:cubicBezTo>
                <a:lnTo>
                  <a:pt x="1755422" y="1709531"/>
                </a:lnTo>
                <a:lnTo>
                  <a:pt x="1727755" y="1710859"/>
                </a:lnTo>
                <a:lnTo>
                  <a:pt x="1727755" y="1502461"/>
                </a:lnTo>
                <a:lnTo>
                  <a:pt x="4363190" y="1502461"/>
                </a:lnTo>
                <a:cubicBezTo>
                  <a:pt x="4713601" y="1502461"/>
                  <a:pt x="4997728" y="1407909"/>
                  <a:pt x="4997728" y="1291257"/>
                </a:cubicBezTo>
                <a:cubicBezTo>
                  <a:pt x="4997728" y="1174605"/>
                  <a:pt x="4713601" y="1080053"/>
                  <a:pt x="4363190" y="1080053"/>
                </a:cubicBezTo>
                <a:lnTo>
                  <a:pt x="1727755" y="1080053"/>
                </a:lnTo>
                <a:lnTo>
                  <a:pt x="1727755" y="872981"/>
                </a:lnTo>
                <a:lnTo>
                  <a:pt x="3081621" y="872981"/>
                </a:lnTo>
                <a:cubicBezTo>
                  <a:pt x="3326511" y="872981"/>
                  <a:pt x="3525078" y="778429"/>
                  <a:pt x="3525078" y="661777"/>
                </a:cubicBezTo>
                <a:cubicBezTo>
                  <a:pt x="3525078" y="545127"/>
                  <a:pt x="3326511" y="450572"/>
                  <a:pt x="3081621" y="450572"/>
                </a:cubicBezTo>
                <a:lnTo>
                  <a:pt x="1727755" y="450572"/>
                </a:lnTo>
                <a:lnTo>
                  <a:pt x="1727755" y="0"/>
                </a:lnTo>
                <a:lnTo>
                  <a:pt x="8585755" y="0"/>
                </a:lnTo>
                <a:lnTo>
                  <a:pt x="8585755" y="12192000"/>
                </a:lnTo>
                <a:close/>
                <a:moveTo>
                  <a:pt x="1311965" y="1920737"/>
                </a:moveTo>
                <a:cubicBezTo>
                  <a:pt x="1311965" y="1818666"/>
                  <a:pt x="1463992" y="1733515"/>
                  <a:pt x="1666057" y="1713822"/>
                </a:cubicBezTo>
                <a:lnTo>
                  <a:pt x="1727755" y="1710859"/>
                </a:lnTo>
                <a:lnTo>
                  <a:pt x="1727755" y="2130613"/>
                </a:lnTo>
                <a:lnTo>
                  <a:pt x="1666057" y="2127650"/>
                </a:lnTo>
                <a:cubicBezTo>
                  <a:pt x="1463992" y="2107957"/>
                  <a:pt x="1311965" y="2022806"/>
                  <a:pt x="1311965" y="1920737"/>
                </a:cubicBezTo>
                <a:close/>
                <a:moveTo>
                  <a:pt x="1053547" y="1291257"/>
                </a:moveTo>
                <a:cubicBezTo>
                  <a:pt x="1053547" y="1174605"/>
                  <a:pt x="1337674" y="1080053"/>
                  <a:pt x="1688086" y="1080053"/>
                </a:cubicBezTo>
                <a:lnTo>
                  <a:pt x="1727755" y="1080053"/>
                </a:lnTo>
                <a:lnTo>
                  <a:pt x="1727755" y="1502461"/>
                </a:lnTo>
                <a:lnTo>
                  <a:pt x="1688086" y="1502461"/>
                </a:lnTo>
                <a:cubicBezTo>
                  <a:pt x="1337674" y="1502461"/>
                  <a:pt x="1053547" y="1407909"/>
                  <a:pt x="1053547" y="1291257"/>
                </a:cubicBezTo>
                <a:close/>
                <a:moveTo>
                  <a:pt x="768626" y="661777"/>
                </a:moveTo>
                <a:cubicBezTo>
                  <a:pt x="768626" y="545127"/>
                  <a:pt x="967192" y="450572"/>
                  <a:pt x="1212083" y="450572"/>
                </a:cubicBezTo>
                <a:lnTo>
                  <a:pt x="1727755" y="450572"/>
                </a:lnTo>
                <a:lnTo>
                  <a:pt x="1727755" y="872981"/>
                </a:lnTo>
                <a:lnTo>
                  <a:pt x="1212083" y="872981"/>
                </a:lnTo>
                <a:cubicBezTo>
                  <a:pt x="967192" y="872981"/>
                  <a:pt x="768626" y="778429"/>
                  <a:pt x="768626" y="661777"/>
                </a:cubicBezTo>
                <a:close/>
                <a:moveTo>
                  <a:pt x="543339" y="3795919"/>
                </a:moveTo>
                <a:cubicBezTo>
                  <a:pt x="543339" y="3679269"/>
                  <a:pt x="741905" y="3584715"/>
                  <a:pt x="986796" y="3584715"/>
                </a:cubicBezTo>
                <a:lnTo>
                  <a:pt x="1727755" y="3584715"/>
                </a:lnTo>
                <a:lnTo>
                  <a:pt x="1727755" y="4007124"/>
                </a:lnTo>
                <a:lnTo>
                  <a:pt x="986796" y="4007124"/>
                </a:lnTo>
                <a:cubicBezTo>
                  <a:pt x="741905" y="4007124"/>
                  <a:pt x="543339" y="3912570"/>
                  <a:pt x="543339" y="3795919"/>
                </a:cubicBezTo>
                <a:close/>
                <a:moveTo>
                  <a:pt x="284921" y="3166441"/>
                </a:moveTo>
                <a:cubicBezTo>
                  <a:pt x="284921" y="3049789"/>
                  <a:pt x="569048" y="2955235"/>
                  <a:pt x="919460" y="2955235"/>
                </a:cubicBezTo>
                <a:lnTo>
                  <a:pt x="1727755" y="2955235"/>
                </a:lnTo>
                <a:lnTo>
                  <a:pt x="1727755" y="3377645"/>
                </a:lnTo>
                <a:lnTo>
                  <a:pt x="919460" y="3377645"/>
                </a:lnTo>
                <a:cubicBezTo>
                  <a:pt x="569048" y="3377645"/>
                  <a:pt x="284921" y="3283091"/>
                  <a:pt x="284921" y="3166441"/>
                </a:cubicBezTo>
                <a:close/>
                <a:moveTo>
                  <a:pt x="0" y="2536961"/>
                </a:moveTo>
                <a:cubicBezTo>
                  <a:pt x="0" y="2420309"/>
                  <a:pt x="198566" y="2325757"/>
                  <a:pt x="443457" y="2325757"/>
                </a:cubicBezTo>
                <a:lnTo>
                  <a:pt x="1727755" y="2325757"/>
                </a:lnTo>
                <a:lnTo>
                  <a:pt x="1727755" y="2748165"/>
                </a:lnTo>
                <a:lnTo>
                  <a:pt x="443457" y="2748165"/>
                </a:lnTo>
                <a:cubicBezTo>
                  <a:pt x="198566" y="2748165"/>
                  <a:pt x="0" y="2653611"/>
                  <a:pt x="0" y="2536961"/>
                </a:cubicBezTo>
                <a:close/>
              </a:path>
            </a:pathLst>
          </a:custGeom>
          <a:solidFill>
            <a:schemeClr val="bg1">
              <a:lumMod val="85000"/>
              <a:alpha val="4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52E8EE44-FDD8-E773-0BDE-8603B2D7EF23}"/>
              </a:ext>
            </a:extLst>
          </p:cNvPr>
          <p:cNvSpPr/>
          <p:nvPr/>
        </p:nvSpPr>
        <p:spPr>
          <a:xfrm>
            <a:off x="7845287" y="-1727756"/>
            <a:ext cx="4572000" cy="1727756"/>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0D3F047-1765-3F8D-97B5-3A920B250D3D}"/>
              </a:ext>
            </a:extLst>
          </p:cNvPr>
          <p:cNvSpPr txBox="1"/>
          <p:nvPr/>
        </p:nvSpPr>
        <p:spPr>
          <a:xfrm>
            <a:off x="437321" y="702365"/>
            <a:ext cx="6546574" cy="830997"/>
          </a:xfrm>
          <a:prstGeom prst="rect">
            <a:avLst/>
          </a:prstGeom>
          <a:noFill/>
        </p:spPr>
        <p:txBody>
          <a:bodyPr wrap="square" rtlCol="0">
            <a:spAutoFit/>
          </a:bodyPr>
          <a:lstStyle/>
          <a:p>
            <a:r>
              <a:rPr lang="en-US" sz="4800" dirty="0">
                <a:latin typeface="Berlin Sans FB Demi" panose="020E0802020502020306" pitchFamily="34" charset="0"/>
              </a:rPr>
              <a:t>What is an Input?</a:t>
            </a:r>
          </a:p>
        </p:txBody>
      </p:sp>
      <p:sp>
        <p:nvSpPr>
          <p:cNvPr id="19" name="TextBox 18">
            <a:extLst>
              <a:ext uri="{FF2B5EF4-FFF2-40B4-BE49-F238E27FC236}">
                <a16:creationId xmlns:a16="http://schemas.microsoft.com/office/drawing/2014/main" id="{9800C40C-D333-9077-BBAD-CF2B051B2603}"/>
              </a:ext>
            </a:extLst>
          </p:cNvPr>
          <p:cNvSpPr txBox="1"/>
          <p:nvPr/>
        </p:nvSpPr>
        <p:spPr>
          <a:xfrm>
            <a:off x="437321" y="1727757"/>
            <a:ext cx="11343862" cy="4339650"/>
          </a:xfrm>
          <a:prstGeom prst="rect">
            <a:avLst/>
          </a:prstGeom>
          <a:noFill/>
        </p:spPr>
        <p:txBody>
          <a:bodyPr wrap="square" rtlCol="0">
            <a:spAutoFit/>
          </a:bodyPr>
          <a:lstStyle/>
          <a:p>
            <a:r>
              <a:rPr lang="en-US" sz="2800" b="1" i="0" dirty="0">
                <a:effectLst/>
                <a:latin typeface="Open Sans" panose="020F0502020204030204" pitchFamily="34" charset="0"/>
              </a:rPr>
              <a:t>Input is any data or instructions entered into the </a:t>
            </a:r>
          </a:p>
          <a:p>
            <a:r>
              <a:rPr lang="en-US" sz="2800" b="1" i="0" dirty="0">
                <a:effectLst/>
                <a:latin typeface="Open Sans" panose="020F0502020204030204" pitchFamily="34" charset="0"/>
              </a:rPr>
              <a:t>computer in the form of signals.</a:t>
            </a:r>
          </a:p>
          <a:p>
            <a:r>
              <a:rPr lang="en-US" sz="2800" b="1" i="0" dirty="0">
                <a:effectLst/>
                <a:latin typeface="Open Sans" panose="020F0502020204030204" pitchFamily="34" charset="0"/>
              </a:rPr>
              <a:t>The input into the computer can be entered:</a:t>
            </a:r>
          </a:p>
          <a:p>
            <a:r>
              <a:rPr lang="en-US" sz="2800" b="1" i="0" dirty="0">
                <a:effectLst/>
                <a:latin typeface="Open Sans" panose="020F0502020204030204" pitchFamily="34" charset="0"/>
              </a:rPr>
              <a:t>Through keyboard</a:t>
            </a:r>
          </a:p>
          <a:p>
            <a:endParaRPr lang="en-US" sz="2400" b="1" dirty="0">
              <a:latin typeface="Open Sans" panose="020F0502020204030204" pitchFamily="34" charset="0"/>
            </a:endParaRPr>
          </a:p>
          <a:p>
            <a:pPr marL="342900" indent="-342900">
              <a:buFont typeface="Arial" panose="020B0604020202020204" pitchFamily="34" charset="0"/>
              <a:buChar char="•"/>
            </a:pPr>
            <a:r>
              <a:rPr lang="en-US" sz="2800" b="1" i="0" dirty="0">
                <a:effectLst/>
                <a:latin typeface="Open Sans" panose="020F0502020204030204" pitchFamily="34" charset="0"/>
              </a:rPr>
              <a:t>By selecting commands on the screen and then clicking with mouse</a:t>
            </a:r>
          </a:p>
          <a:p>
            <a:pPr marL="342900" indent="-342900">
              <a:buFont typeface="Arial" panose="020B0604020202020204" pitchFamily="34" charset="0"/>
              <a:buChar char="•"/>
            </a:pPr>
            <a:r>
              <a:rPr lang="en-US" sz="2800" b="1" i="0" dirty="0">
                <a:effectLst/>
                <a:latin typeface="Open Sans" panose="020F0502020204030204" pitchFamily="34" charset="0"/>
              </a:rPr>
              <a:t>By pressing finger on touch screen</a:t>
            </a:r>
          </a:p>
          <a:p>
            <a:pPr marL="342900" indent="-342900">
              <a:buFont typeface="Arial" panose="020B0604020202020204" pitchFamily="34" charset="0"/>
              <a:buChar char="•"/>
            </a:pPr>
            <a:r>
              <a:rPr lang="en-US" sz="2800" b="1" i="0" dirty="0">
                <a:effectLst/>
                <a:latin typeface="Open Sans" panose="020F0502020204030204" pitchFamily="34" charset="0"/>
              </a:rPr>
              <a:t>By speaking into a microphone</a:t>
            </a:r>
          </a:p>
          <a:p>
            <a:pPr marL="342900" indent="-342900">
              <a:buFont typeface="Arial" panose="020B0604020202020204" pitchFamily="34" charset="0"/>
              <a:buChar char="•"/>
            </a:pPr>
            <a:r>
              <a:rPr lang="en-US" sz="2800" b="1" i="0" dirty="0">
                <a:effectLst/>
                <a:latin typeface="Open Sans" panose="020F0502020204030204" pitchFamily="34" charset="0"/>
              </a:rPr>
              <a:t>By sending image through digital camera</a:t>
            </a:r>
          </a:p>
          <a:p>
            <a:pPr marL="342900" indent="-342900">
              <a:buFont typeface="Arial" panose="020B0604020202020204" pitchFamily="34" charset="0"/>
              <a:buChar char="•"/>
            </a:pPr>
            <a:r>
              <a:rPr lang="en-US" sz="2800" b="1" i="0" dirty="0">
                <a:effectLst/>
                <a:latin typeface="Open Sans" panose="020F0502020204030204" pitchFamily="34" charset="0"/>
              </a:rPr>
              <a:t>By scanning data printed on paper through scanner</a:t>
            </a:r>
            <a:endParaRPr lang="en-US" sz="2800" b="1" dirty="0"/>
          </a:p>
        </p:txBody>
      </p:sp>
    </p:spTree>
    <p:extLst>
      <p:ext uri="{BB962C8B-B14F-4D97-AF65-F5344CB8AC3E}">
        <p14:creationId xmlns:p14="http://schemas.microsoft.com/office/powerpoint/2010/main" val="1892570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A04E09-C6E3-2599-D45E-DCB7AD77DA5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233000"/>
                    </a14:imgEffect>
                  </a14:imgLayer>
                </a14:imgProps>
              </a:ext>
            </a:extLst>
          </a:blip>
          <a:stretch>
            <a:fillRect/>
          </a:stretch>
        </p:blipFill>
        <p:spPr>
          <a:xfrm flipH="1" flipV="1">
            <a:off x="0" y="-1"/>
            <a:ext cx="12192000" cy="6858001"/>
          </a:xfrm>
          <a:prstGeom prst="rect">
            <a:avLst/>
          </a:prstGeom>
          <a:solidFill>
            <a:schemeClr val="tx1">
              <a:lumMod val="50000"/>
              <a:lumOff val="50000"/>
              <a:alpha val="49000"/>
            </a:schemeClr>
          </a:solidFill>
          <a:effectLst>
            <a:outerShdw blurRad="50800" dist="50800" dir="5400000" algn="ctr" rotWithShape="0">
              <a:schemeClr val="bg2">
                <a:alpha val="72000"/>
              </a:schemeClr>
            </a:outerShdw>
          </a:effectLst>
        </p:spPr>
      </p:pic>
      <p:sp>
        <p:nvSpPr>
          <p:cNvPr id="18" name="Freeform: Shape 17">
            <a:extLst>
              <a:ext uri="{FF2B5EF4-FFF2-40B4-BE49-F238E27FC236}">
                <a16:creationId xmlns:a16="http://schemas.microsoft.com/office/drawing/2014/main" id="{45A5CC0C-7700-FEAC-525F-2968C1814AE4}"/>
              </a:ext>
            </a:extLst>
          </p:cNvPr>
          <p:cNvSpPr/>
          <p:nvPr/>
        </p:nvSpPr>
        <p:spPr>
          <a:xfrm flipV="1">
            <a:off x="0" y="-3"/>
            <a:ext cx="12192000" cy="6858003"/>
          </a:xfrm>
          <a:custGeom>
            <a:avLst/>
            <a:gdLst>
              <a:gd name="connsiteX0" fmla="*/ 0 w 12192000"/>
              <a:gd name="connsiteY0" fmla="*/ 6858000 h 6858003"/>
              <a:gd name="connsiteX1" fmla="*/ 8017566 w 12192000"/>
              <a:gd name="connsiteY1" fmla="*/ 6858000 h 6858003"/>
              <a:gd name="connsiteX2" fmla="*/ 8017566 w 12192000"/>
              <a:gd name="connsiteY2" fmla="*/ 1278848 h 6858003"/>
              <a:gd name="connsiteX3" fmla="*/ 8627178 w 12192000"/>
              <a:gd name="connsiteY3" fmla="*/ 669236 h 6858003"/>
              <a:gd name="connsiteX4" fmla="*/ 11065554 w 12192000"/>
              <a:gd name="connsiteY4" fmla="*/ 669236 h 6858003"/>
              <a:gd name="connsiteX5" fmla="*/ 11675166 w 12192000"/>
              <a:gd name="connsiteY5" fmla="*/ 1278848 h 6858003"/>
              <a:gd name="connsiteX6" fmla="*/ 11675166 w 12192000"/>
              <a:gd name="connsiteY6" fmla="*/ 6858000 h 6858003"/>
              <a:gd name="connsiteX7" fmla="*/ 12192000 w 12192000"/>
              <a:gd name="connsiteY7" fmla="*/ 6858000 h 6858003"/>
              <a:gd name="connsiteX8" fmla="*/ 12192000 w 12192000"/>
              <a:gd name="connsiteY8" fmla="*/ 0 h 6858003"/>
              <a:gd name="connsiteX9" fmla="*/ 0 w 12192000"/>
              <a:gd name="connsiteY9" fmla="*/ 0 h 6858003"/>
              <a:gd name="connsiteX10" fmla="*/ 8017566 w 12192000"/>
              <a:gd name="connsiteY10" fmla="*/ 6858003 h 6858003"/>
              <a:gd name="connsiteX11" fmla="*/ 11675166 w 12192000"/>
              <a:gd name="connsiteY11" fmla="*/ 6858003 h 6858003"/>
              <a:gd name="connsiteX12" fmla="*/ 11675166 w 12192000"/>
              <a:gd name="connsiteY12" fmla="*/ 6858000 h 6858003"/>
              <a:gd name="connsiteX13" fmla="*/ 8017566 w 12192000"/>
              <a:gd name="connsiteY13"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3">
                <a:moveTo>
                  <a:pt x="0" y="6858000"/>
                </a:moveTo>
                <a:lnTo>
                  <a:pt x="8017566" y="6858000"/>
                </a:lnTo>
                <a:lnTo>
                  <a:pt x="8017566" y="1278848"/>
                </a:lnTo>
                <a:cubicBezTo>
                  <a:pt x="8017566" y="942169"/>
                  <a:pt x="8290499" y="669236"/>
                  <a:pt x="8627178" y="669236"/>
                </a:cubicBezTo>
                <a:lnTo>
                  <a:pt x="11065554" y="669236"/>
                </a:lnTo>
                <a:cubicBezTo>
                  <a:pt x="11402233" y="669236"/>
                  <a:pt x="11675166" y="942169"/>
                  <a:pt x="11675166" y="1278848"/>
                </a:cubicBezTo>
                <a:lnTo>
                  <a:pt x="11675166" y="6858000"/>
                </a:lnTo>
                <a:lnTo>
                  <a:pt x="12192000" y="6858000"/>
                </a:lnTo>
                <a:lnTo>
                  <a:pt x="12192000" y="0"/>
                </a:lnTo>
                <a:lnTo>
                  <a:pt x="0" y="0"/>
                </a:lnTo>
                <a:close/>
                <a:moveTo>
                  <a:pt x="8017566" y="6858003"/>
                </a:moveTo>
                <a:lnTo>
                  <a:pt x="11675166" y="6858003"/>
                </a:lnTo>
                <a:lnTo>
                  <a:pt x="11675166" y="6858000"/>
                </a:lnTo>
                <a:lnTo>
                  <a:pt x="8017566" y="6858000"/>
                </a:lnTo>
                <a:close/>
              </a:path>
            </a:pathLst>
          </a:custGeom>
          <a:solidFill>
            <a:schemeClr val="bg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A90D42DB-1020-701A-54F6-D02B5AC55A23}"/>
              </a:ext>
            </a:extLst>
          </p:cNvPr>
          <p:cNvSpPr txBox="1"/>
          <p:nvPr/>
        </p:nvSpPr>
        <p:spPr>
          <a:xfrm>
            <a:off x="8136835" y="755373"/>
            <a:ext cx="3631095" cy="4524315"/>
          </a:xfrm>
          <a:prstGeom prst="rect">
            <a:avLst/>
          </a:prstGeom>
          <a:noFill/>
        </p:spPr>
        <p:txBody>
          <a:bodyPr wrap="square" rtlCol="0">
            <a:spAutoFit/>
          </a:bodyPr>
          <a:lstStyle/>
          <a:p>
            <a:r>
              <a:rPr lang="en-US" sz="7200" dirty="0">
                <a:solidFill>
                  <a:schemeClr val="bg1"/>
                </a:solidFill>
                <a:latin typeface="Berlin Sans FB Demi" panose="020E0802020502020306" pitchFamily="34" charset="0"/>
              </a:rPr>
              <a:t>What are Input Devices?</a:t>
            </a:r>
          </a:p>
        </p:txBody>
      </p:sp>
      <p:sp>
        <p:nvSpPr>
          <p:cNvPr id="23" name="TextBox 22">
            <a:extLst>
              <a:ext uri="{FF2B5EF4-FFF2-40B4-BE49-F238E27FC236}">
                <a16:creationId xmlns:a16="http://schemas.microsoft.com/office/drawing/2014/main" id="{8CC9004D-E9C3-F3FF-B691-38E6516DCC03}"/>
              </a:ext>
            </a:extLst>
          </p:cNvPr>
          <p:cNvSpPr txBox="1"/>
          <p:nvPr/>
        </p:nvSpPr>
        <p:spPr>
          <a:xfrm>
            <a:off x="265044" y="172278"/>
            <a:ext cx="7550899" cy="6801862"/>
          </a:xfrm>
          <a:prstGeom prst="rect">
            <a:avLst/>
          </a:prstGeom>
          <a:noFill/>
        </p:spPr>
        <p:txBody>
          <a:bodyPr wrap="square" rtlCol="0">
            <a:spAutoFit/>
          </a:bodyPr>
          <a:lstStyle/>
          <a:p>
            <a:pPr algn="just"/>
            <a:r>
              <a:rPr lang="en-US" sz="3200" b="1" i="0" dirty="0">
                <a:effectLst/>
                <a:latin typeface="Arial Narrow" panose="020B0606020202030204" pitchFamily="34" charset="0"/>
              </a:rPr>
              <a:t>The devices that are used to enter data and instructions or commands into the computer are known as Input Devices.</a:t>
            </a:r>
          </a:p>
          <a:p>
            <a:pPr algn="just"/>
            <a:r>
              <a:rPr lang="en-US" sz="3200" b="1" i="0" dirty="0">
                <a:effectLst/>
                <a:latin typeface="Arial Narrow" panose="020B0606020202030204" pitchFamily="34" charset="0"/>
              </a:rPr>
              <a:t>Eyes and ears of computer</a:t>
            </a:r>
            <a:r>
              <a:rPr lang="en-US" sz="2800" b="1" i="0" dirty="0">
                <a:effectLst/>
                <a:latin typeface="Arial Narrow" panose="020B0606020202030204" pitchFamily="34" charset="0"/>
              </a:rPr>
              <a:t>.</a:t>
            </a:r>
          </a:p>
          <a:p>
            <a:pPr algn="just"/>
            <a:endParaRPr lang="en-US" sz="2800" b="1" dirty="0">
              <a:latin typeface="Arial Narrow" panose="020B0606020202030204" pitchFamily="34" charset="0"/>
            </a:endParaRPr>
          </a:p>
          <a:p>
            <a:r>
              <a:rPr lang="en-US" sz="2800" b="1" i="0" dirty="0">
                <a:effectLst/>
                <a:latin typeface="Arial Narrow" panose="020B0606020202030204" pitchFamily="34" charset="0"/>
              </a:rPr>
              <a:t>Commonly used input devices are:</a:t>
            </a:r>
          </a:p>
          <a:p>
            <a:pPr marL="285750" indent="-285750">
              <a:buFont typeface="Arial" panose="020B0604020202020204" pitchFamily="34" charset="0"/>
              <a:buChar char="•"/>
            </a:pPr>
            <a:r>
              <a:rPr lang="en-US" sz="2800" b="1" i="0" dirty="0">
                <a:effectLst/>
                <a:latin typeface="Arial Narrow" panose="020B0606020202030204" pitchFamily="34" charset="0"/>
              </a:rPr>
              <a:t>Keyboard</a:t>
            </a:r>
          </a:p>
          <a:p>
            <a:pPr marL="285750" indent="-285750">
              <a:buFont typeface="Arial" panose="020B0604020202020204" pitchFamily="34" charset="0"/>
              <a:buChar char="•"/>
            </a:pPr>
            <a:r>
              <a:rPr lang="en-US" sz="2800" b="1" i="0" dirty="0">
                <a:effectLst/>
                <a:latin typeface="Arial Narrow" panose="020B0606020202030204" pitchFamily="34" charset="0"/>
              </a:rPr>
              <a:t>Mouse</a:t>
            </a:r>
          </a:p>
          <a:p>
            <a:pPr marL="285750" indent="-285750">
              <a:buFont typeface="Arial" panose="020B0604020202020204" pitchFamily="34" charset="0"/>
              <a:buChar char="•"/>
            </a:pPr>
            <a:r>
              <a:rPr lang="en-US" sz="2800" b="1" i="0" dirty="0">
                <a:effectLst/>
                <a:latin typeface="Arial Narrow" panose="020B0606020202030204" pitchFamily="34" charset="0"/>
              </a:rPr>
              <a:t>Joystick</a:t>
            </a:r>
          </a:p>
          <a:p>
            <a:pPr marL="285750" indent="-285750">
              <a:buFont typeface="Arial" panose="020B0604020202020204" pitchFamily="34" charset="0"/>
              <a:buChar char="•"/>
            </a:pPr>
            <a:r>
              <a:rPr lang="en-US" sz="2800" b="1" i="0" dirty="0">
                <a:effectLst/>
                <a:latin typeface="Arial Narrow" panose="020B0606020202030204" pitchFamily="34" charset="0"/>
              </a:rPr>
              <a:t>Light Pen</a:t>
            </a:r>
          </a:p>
          <a:p>
            <a:pPr marL="285750" indent="-285750">
              <a:buFont typeface="Arial" panose="020B0604020202020204" pitchFamily="34" charset="0"/>
              <a:buChar char="•"/>
            </a:pPr>
            <a:r>
              <a:rPr lang="en-US" sz="2800" b="1" i="0" dirty="0">
                <a:effectLst/>
                <a:latin typeface="Arial Narrow" panose="020B0606020202030204" pitchFamily="34" charset="0"/>
              </a:rPr>
              <a:t>Digita</a:t>
            </a:r>
            <a:r>
              <a:rPr lang="en-US" sz="2800" b="1" dirty="0">
                <a:latin typeface="Arial Narrow" panose="020B0606020202030204" pitchFamily="34" charset="0"/>
              </a:rPr>
              <a:t>l </a:t>
            </a:r>
            <a:r>
              <a:rPr lang="en-US" sz="2800" b="1" i="0" dirty="0">
                <a:effectLst/>
                <a:latin typeface="Arial Narrow" panose="020B0606020202030204" pitchFamily="34" charset="0"/>
              </a:rPr>
              <a:t>Scanner</a:t>
            </a:r>
          </a:p>
          <a:p>
            <a:pPr marL="285750" indent="-285750">
              <a:buFont typeface="Arial" panose="020B0604020202020204" pitchFamily="34" charset="0"/>
              <a:buChar char="•"/>
            </a:pPr>
            <a:r>
              <a:rPr lang="en-US" sz="2800" b="1" i="0" dirty="0">
                <a:effectLst/>
                <a:latin typeface="Arial Narrow" panose="020B0606020202030204" pitchFamily="34" charset="0"/>
              </a:rPr>
              <a:t>Floppy drives</a:t>
            </a:r>
          </a:p>
          <a:p>
            <a:pPr marL="285750" indent="-285750">
              <a:buFont typeface="Arial" panose="020B0604020202020204" pitchFamily="34" charset="0"/>
              <a:buChar char="•"/>
            </a:pPr>
            <a:r>
              <a:rPr lang="en-US" sz="2800" b="1" dirty="0">
                <a:latin typeface="Arial Narrow" panose="020B0606020202030204" pitchFamily="34" charset="0"/>
              </a:rPr>
              <a:t>H</a:t>
            </a:r>
            <a:r>
              <a:rPr lang="en-US" sz="2800" b="1" i="0" dirty="0">
                <a:effectLst/>
                <a:latin typeface="Arial Narrow" panose="020B0606020202030204" pitchFamily="34" charset="0"/>
              </a:rPr>
              <a:t>ard disks </a:t>
            </a:r>
          </a:p>
          <a:p>
            <a:pPr marL="285750" indent="-285750">
              <a:buFont typeface="Arial" panose="020B0604020202020204" pitchFamily="34" charset="0"/>
              <a:buChar char="•"/>
            </a:pPr>
            <a:r>
              <a:rPr lang="en-US" sz="2800" b="1" i="0" dirty="0">
                <a:effectLst/>
                <a:latin typeface="Arial Narrow" panose="020B0606020202030204" pitchFamily="34" charset="0"/>
              </a:rPr>
              <a:t>CD drives are used for both input and output devices</a:t>
            </a:r>
            <a:endParaRPr lang="en-US" b="1" dirty="0">
              <a:latin typeface="Arial Narrow" panose="020B0606020202030204" pitchFamily="34" charset="0"/>
            </a:endParaRPr>
          </a:p>
        </p:txBody>
      </p:sp>
    </p:spTree>
    <p:extLst>
      <p:ext uri="{BB962C8B-B14F-4D97-AF65-F5344CB8AC3E}">
        <p14:creationId xmlns:p14="http://schemas.microsoft.com/office/powerpoint/2010/main" val="3041729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6114AD-FF96-002A-30CD-4CE80BED53CB}"/>
              </a:ext>
            </a:extLst>
          </p:cNvPr>
          <p:cNvPicPr>
            <a:picLocks noChangeAspect="1"/>
          </p:cNvPicPr>
          <p:nvPr/>
        </p:nvPicPr>
        <p:blipFill>
          <a:blip r:embed="rId2"/>
          <a:stretch>
            <a:fillRect/>
          </a:stretch>
        </p:blipFill>
        <p:spPr>
          <a:xfrm>
            <a:off x="0" y="0"/>
            <a:ext cx="12192000" cy="6858000"/>
          </a:xfrm>
          <a:prstGeom prst="rect">
            <a:avLst/>
          </a:prstGeom>
          <a:solidFill>
            <a:schemeClr val="tx1"/>
          </a:solidFill>
        </p:spPr>
      </p:pic>
      <p:sp>
        <p:nvSpPr>
          <p:cNvPr id="6" name="Freeform: Shape 5">
            <a:extLst>
              <a:ext uri="{FF2B5EF4-FFF2-40B4-BE49-F238E27FC236}">
                <a16:creationId xmlns:a16="http://schemas.microsoft.com/office/drawing/2014/main" id="{E064D90D-5C48-9B89-C01C-402127FFA50E}"/>
              </a:ext>
            </a:extLst>
          </p:cNvPr>
          <p:cNvSpPr/>
          <p:nvPr/>
        </p:nvSpPr>
        <p:spPr>
          <a:xfrm>
            <a:off x="0" y="-42656"/>
            <a:ext cx="12192000" cy="6900656"/>
          </a:xfrm>
          <a:custGeom>
            <a:avLst/>
            <a:gdLst>
              <a:gd name="connsiteX0" fmla="*/ 0 w 12192000"/>
              <a:gd name="connsiteY0" fmla="*/ 0 h 6900656"/>
              <a:gd name="connsiteX1" fmla="*/ 12192000 w 12192000"/>
              <a:gd name="connsiteY1" fmla="*/ 0 h 6900656"/>
              <a:gd name="connsiteX2" fmla="*/ 12192000 w 12192000"/>
              <a:gd name="connsiteY2" fmla="*/ 6900656 h 6900656"/>
              <a:gd name="connsiteX3" fmla="*/ 0 w 12192000"/>
              <a:gd name="connsiteY3" fmla="*/ 6900656 h 6900656"/>
              <a:gd name="connsiteX4" fmla="*/ 0 w 12192000"/>
              <a:gd name="connsiteY4" fmla="*/ 1889884 h 6900656"/>
              <a:gd name="connsiteX5" fmla="*/ 10171043 w 12192000"/>
              <a:gd name="connsiteY5" fmla="*/ 1889884 h 6900656"/>
              <a:gd name="connsiteX6" fmla="*/ 10933043 w 12192000"/>
              <a:gd name="connsiteY6" fmla="*/ 1127884 h 6900656"/>
              <a:gd name="connsiteX7" fmla="*/ 10171043 w 12192000"/>
              <a:gd name="connsiteY7" fmla="*/ 365884 h 6900656"/>
              <a:gd name="connsiteX8" fmla="*/ 0 w 12192000"/>
              <a:gd name="connsiteY8" fmla="*/ 365884 h 690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900656">
                <a:moveTo>
                  <a:pt x="0" y="0"/>
                </a:moveTo>
                <a:lnTo>
                  <a:pt x="12192000" y="0"/>
                </a:lnTo>
                <a:lnTo>
                  <a:pt x="12192000" y="6900656"/>
                </a:lnTo>
                <a:lnTo>
                  <a:pt x="0" y="6900656"/>
                </a:lnTo>
                <a:lnTo>
                  <a:pt x="0" y="1889884"/>
                </a:lnTo>
                <a:lnTo>
                  <a:pt x="10171043" y="1889884"/>
                </a:lnTo>
                <a:lnTo>
                  <a:pt x="10933043" y="1127884"/>
                </a:lnTo>
                <a:lnTo>
                  <a:pt x="10171043" y="365884"/>
                </a:lnTo>
                <a:lnTo>
                  <a:pt x="0" y="365884"/>
                </a:lnTo>
                <a:close/>
              </a:path>
            </a:pathLst>
          </a:custGeom>
          <a:solidFill>
            <a:schemeClr val="tx1">
              <a:alpha val="79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Arrow: Pentagon 8">
            <a:extLst>
              <a:ext uri="{FF2B5EF4-FFF2-40B4-BE49-F238E27FC236}">
                <a16:creationId xmlns:a16="http://schemas.microsoft.com/office/drawing/2014/main" id="{9C8BAB2E-7609-4093-7993-236A33219E1C}"/>
              </a:ext>
            </a:extLst>
          </p:cNvPr>
          <p:cNvSpPr/>
          <p:nvPr/>
        </p:nvSpPr>
        <p:spPr>
          <a:xfrm>
            <a:off x="0" y="331304"/>
            <a:ext cx="10959548" cy="1524000"/>
          </a:xfrm>
          <a:prstGeom prst="homePlate">
            <a:avLst/>
          </a:prstGeom>
          <a:solidFill>
            <a:schemeClr val="bg1">
              <a:alpha val="8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02AECA-9222-5801-50E0-65ED0B479EEA}"/>
              </a:ext>
            </a:extLst>
          </p:cNvPr>
          <p:cNvSpPr txBox="1"/>
          <p:nvPr/>
        </p:nvSpPr>
        <p:spPr>
          <a:xfrm>
            <a:off x="-46383" y="585472"/>
            <a:ext cx="11052313" cy="1015663"/>
          </a:xfrm>
          <a:prstGeom prst="rect">
            <a:avLst/>
          </a:prstGeom>
          <a:noFill/>
        </p:spPr>
        <p:txBody>
          <a:bodyPr wrap="square" rtlCol="0">
            <a:spAutoFit/>
          </a:bodyPr>
          <a:lstStyle/>
          <a:p>
            <a:r>
              <a:rPr lang="en-US" sz="6000" dirty="0">
                <a:latin typeface="Berlin Sans FB Demi" panose="020E0802020502020306" pitchFamily="34" charset="0"/>
              </a:rPr>
              <a:t>Most used type of Input Devices</a:t>
            </a:r>
          </a:p>
        </p:txBody>
      </p:sp>
      <p:sp>
        <p:nvSpPr>
          <p:cNvPr id="11" name="TextBox 10">
            <a:extLst>
              <a:ext uri="{FF2B5EF4-FFF2-40B4-BE49-F238E27FC236}">
                <a16:creationId xmlns:a16="http://schemas.microsoft.com/office/drawing/2014/main" id="{B284B783-DFF2-F63C-51DF-F6A30FD5A460}"/>
              </a:ext>
            </a:extLst>
          </p:cNvPr>
          <p:cNvSpPr txBox="1"/>
          <p:nvPr/>
        </p:nvSpPr>
        <p:spPr>
          <a:xfrm>
            <a:off x="0" y="2017550"/>
            <a:ext cx="12192000" cy="4678204"/>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The most used type of Input Devices are mouse and the Keyboard. </a:t>
            </a:r>
          </a:p>
          <a:p>
            <a:endParaRPr lang="en-US" b="1" dirty="0">
              <a:solidFill>
                <a:schemeClr val="bg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A keyboard c</a:t>
            </a:r>
            <a:r>
              <a:rPr lang="en-US" sz="2000" b="1" i="0" dirty="0">
                <a:solidFill>
                  <a:schemeClr val="bg1"/>
                </a:solidFill>
                <a:effectLst/>
                <a:latin typeface="Arial" panose="020B0604020202020204" pitchFamily="34" charset="0"/>
                <a:cs typeface="Arial" panose="020B0604020202020204" pitchFamily="34" charset="0"/>
              </a:rPr>
              <a:t>ontain keys for each alphabetic characters, digits and special characters. Used to feed data and instructions into a computer by pressing related keys on the keyboard</a:t>
            </a:r>
          </a:p>
          <a:p>
            <a:pPr marL="285750" indent="-285750" algn="just">
              <a:buFont typeface="Arial" panose="020B0604020202020204" pitchFamily="34" charset="0"/>
              <a:buChar char="•"/>
            </a:pPr>
            <a:endParaRPr lang="en-US" sz="2000" b="1" dirty="0">
              <a:solidFill>
                <a:schemeClr val="bg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i="0" dirty="0">
                <a:solidFill>
                  <a:schemeClr val="bg1"/>
                </a:solidFill>
                <a:effectLst/>
                <a:latin typeface="Arial" panose="020B0604020202020204" pitchFamily="34" charset="0"/>
                <a:cs typeface="Arial" panose="020B0604020202020204" pitchFamily="34" charset="0"/>
              </a:rPr>
              <a:t>Pointing devices - Appears on the screen in Graphical User Interface. For example, an arrow appears on the screen in Windows environment. A pointing device is an input device that is used to control a pointer on the screen. Used to select item on the screen, to select commands from the command menu, to draw graphs etc. Mouse, Joystick, Trackball </a:t>
            </a:r>
            <a:r>
              <a:rPr lang="en-US" sz="2000" b="1" i="0" dirty="0" err="1">
                <a:solidFill>
                  <a:schemeClr val="bg1"/>
                </a:solidFill>
                <a:effectLst/>
                <a:latin typeface="Arial" panose="020B0604020202020204" pitchFamily="34" charset="0"/>
                <a:cs typeface="Arial" panose="020B0604020202020204" pitchFamily="34" charset="0"/>
              </a:rPr>
              <a:t>etc</a:t>
            </a:r>
            <a:r>
              <a:rPr lang="en-US" sz="2000" b="1" i="0" dirty="0">
                <a:solidFill>
                  <a:schemeClr val="bg1"/>
                </a:solidFill>
                <a:effectLst/>
                <a:latin typeface="Arial" panose="020B0604020202020204" pitchFamily="34" charset="0"/>
                <a:cs typeface="Arial" panose="020B0604020202020204" pitchFamily="34" charset="0"/>
              </a:rPr>
              <a:t> are examples of pointing devices</a:t>
            </a:r>
            <a:r>
              <a:rPr lang="en-US" sz="2000" b="1" dirty="0">
                <a:solidFill>
                  <a:schemeClr val="bg1"/>
                </a:solidFill>
                <a:latin typeface="Arial" panose="020B0604020202020204" pitchFamily="34" charset="0"/>
                <a:cs typeface="Arial" panose="020B0604020202020204" pitchFamily="34" charset="0"/>
              </a:rPr>
              <a:t> </a:t>
            </a:r>
          </a:p>
          <a:p>
            <a:pPr marL="285750" indent="-285750" algn="just">
              <a:buFont typeface="Arial" panose="020B0604020202020204" pitchFamily="34" charset="0"/>
              <a:buChar char="•"/>
            </a:pPr>
            <a:endParaRPr lang="en-US" sz="2000" b="1" dirty="0">
              <a:solidFill>
                <a:schemeClr val="bg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i="0" dirty="0">
                <a:solidFill>
                  <a:schemeClr val="bg1"/>
                </a:solidFill>
                <a:effectLst/>
                <a:latin typeface="Arial" panose="020B0604020202020204" pitchFamily="34" charset="0"/>
                <a:cs typeface="Arial" panose="020B0604020202020204" pitchFamily="34" charset="0"/>
              </a:rPr>
              <a:t>A mouse is used to input instruction with a pointer on the screen. Moved on the flat surface to control the movement of the cursor or pointer on the screen. Has two or three buttons on the top of its body. Used to select any option from the group of options by pointing the mouse pointer on it and then clicking one of the mouse buttons</a:t>
            </a:r>
            <a:endParaRPr 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4331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187721" y="360000"/>
            <a:ext cx="7485287" cy="1190504"/>
          </a:xfrm>
        </p:spPr>
        <p:txBody>
          <a:bodyPr>
            <a:noAutofit/>
          </a:bodyPr>
          <a:lstStyle/>
          <a:p>
            <a:r>
              <a:rPr lang="en-US" sz="6600" dirty="0">
                <a:latin typeface="Berlin Sans FB Demi" panose="020E0802020502020306" pitchFamily="34" charset="0"/>
              </a:rPr>
              <a:t>Types of keyboards</a:t>
            </a:r>
          </a:p>
        </p:txBody>
      </p:sp>
      <p:pic>
        <p:nvPicPr>
          <p:cNvPr id="1026" name="Picture 2" descr="Foldable Bluetooth Keyboard, ProtoArc XK01 Folding Wireless Portable Keyboard with Numeric Keypad, Full-Size Travel Keyboa...">
            <a:extLst>
              <a:ext uri="{FF2B5EF4-FFF2-40B4-BE49-F238E27FC236}">
                <a16:creationId xmlns:a16="http://schemas.microsoft.com/office/drawing/2014/main" id="{368BD940-005F-EFCD-DED5-0025E02C51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73" t="22609" r="4649" b="23285"/>
          <a:stretch/>
        </p:blipFill>
        <p:spPr bwMode="auto">
          <a:xfrm>
            <a:off x="7794814" y="-1"/>
            <a:ext cx="4397186" cy="2653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29E86F8-E6A6-4F75-BBFB-E30020E7484F}"/>
              </a:ext>
            </a:extLst>
          </p:cNvPr>
          <p:cNvSpPr/>
          <p:nvPr/>
        </p:nvSpPr>
        <p:spPr>
          <a:xfrm>
            <a:off x="11849100" y="2216733"/>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1</a:t>
            </a:r>
          </a:p>
        </p:txBody>
      </p:sp>
      <p:pic>
        <p:nvPicPr>
          <p:cNvPr id="1028" name="Picture 4" descr="Ergonomic Desktop Keyboard">
            <a:extLst>
              <a:ext uri="{FF2B5EF4-FFF2-40B4-BE49-F238E27FC236}">
                <a16:creationId xmlns:a16="http://schemas.microsoft.com/office/drawing/2014/main" id="{775251F6-DDE2-F8FA-9848-B05884BFA2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0" t="31111" r="2462" b="30633"/>
          <a:stretch/>
        </p:blipFill>
        <p:spPr bwMode="auto">
          <a:xfrm>
            <a:off x="7794814" y="2653002"/>
            <a:ext cx="4397186" cy="2378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Razer DeathStalker V2 Pro keyboard - Best low-profile gaming keyboard">
            <a:extLst>
              <a:ext uri="{FF2B5EF4-FFF2-40B4-BE49-F238E27FC236}">
                <a16:creationId xmlns:a16="http://schemas.microsoft.com/office/drawing/2014/main" id="{F0F66BBC-A9A9-6416-811C-D432A2534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814" y="4928643"/>
            <a:ext cx="4397186" cy="1978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Virtual Keyboard, Mini Wireless Projection Bluetooth Virtual Keyboard for Desktop Laptop Tablet Smartphone">
            <a:extLst>
              <a:ext uri="{FF2B5EF4-FFF2-40B4-BE49-F238E27FC236}">
                <a16:creationId xmlns:a16="http://schemas.microsoft.com/office/drawing/2014/main" id="{9CB1544B-602B-A38B-D492-8B5139062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2251" y="4248948"/>
            <a:ext cx="2609052" cy="26090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FA53392F-B346-7AE9-2BE0-228B376ED150}"/>
              </a:ext>
            </a:extLst>
          </p:cNvPr>
          <p:cNvSpPr/>
          <p:nvPr/>
        </p:nvSpPr>
        <p:spPr>
          <a:xfrm>
            <a:off x="11775006" y="4614456"/>
            <a:ext cx="385898" cy="3238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11849100" y="6556832"/>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3</a:t>
            </a:r>
          </a:p>
        </p:txBody>
      </p:sp>
      <p:sp>
        <p:nvSpPr>
          <p:cNvPr id="34" name="Rectangle 33">
            <a:extLst>
              <a:ext uri="{FF2B5EF4-FFF2-40B4-BE49-F238E27FC236}">
                <a16:creationId xmlns:a16="http://schemas.microsoft.com/office/drawing/2014/main" id="{A696C138-537B-6F79-F0E8-823C0AE36B82}"/>
              </a:ext>
            </a:extLst>
          </p:cNvPr>
          <p:cNvSpPr/>
          <p:nvPr/>
        </p:nvSpPr>
        <p:spPr>
          <a:xfrm>
            <a:off x="6947805" y="6556832"/>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4</a:t>
            </a:r>
          </a:p>
        </p:txBody>
      </p:sp>
      <p:sp>
        <p:nvSpPr>
          <p:cNvPr id="46" name="TextBox 45">
            <a:extLst>
              <a:ext uri="{FF2B5EF4-FFF2-40B4-BE49-F238E27FC236}">
                <a16:creationId xmlns:a16="http://schemas.microsoft.com/office/drawing/2014/main" id="{E64F5153-B14C-7C7F-3083-1FF9A535A633}"/>
              </a:ext>
            </a:extLst>
          </p:cNvPr>
          <p:cNvSpPr txBox="1"/>
          <p:nvPr/>
        </p:nvSpPr>
        <p:spPr>
          <a:xfrm>
            <a:off x="187721" y="1760028"/>
            <a:ext cx="6520070" cy="2831544"/>
          </a:xfrm>
          <a:prstGeom prst="rect">
            <a:avLst/>
          </a:prstGeom>
          <a:noFill/>
        </p:spPr>
        <p:txBody>
          <a:bodyPr wrap="square" rtlCol="0">
            <a:spAutoFit/>
          </a:bodyPr>
          <a:lstStyle/>
          <a:p>
            <a:pPr marL="742950" indent="-742950">
              <a:buFont typeface="+mj-lt"/>
              <a:buAutoNum type="arabicPeriod"/>
            </a:pPr>
            <a:r>
              <a:rPr lang="en-US" sz="4000" b="1" dirty="0">
                <a:latin typeface="Arial" panose="020B0604020202020204" pitchFamily="34" charset="0"/>
                <a:cs typeface="Arial" panose="020B0604020202020204" pitchFamily="34" charset="0"/>
              </a:rPr>
              <a:t>Portable keyboard</a:t>
            </a:r>
          </a:p>
          <a:p>
            <a:pPr marL="742950" indent="-742950">
              <a:buFont typeface="+mj-lt"/>
              <a:buAutoNum type="arabicPeriod"/>
            </a:pPr>
            <a:r>
              <a:rPr lang="en-US" sz="4000" b="1" dirty="0">
                <a:latin typeface="Arial" panose="020B0604020202020204" pitchFamily="34" charset="0"/>
                <a:cs typeface="Arial" panose="020B0604020202020204" pitchFamily="34" charset="0"/>
              </a:rPr>
              <a:t>Ergonomic keyboard</a:t>
            </a:r>
          </a:p>
          <a:p>
            <a:pPr marL="742950" indent="-742950">
              <a:buFont typeface="+mj-lt"/>
              <a:buAutoNum type="arabicPeriod"/>
            </a:pPr>
            <a:r>
              <a:rPr lang="en-US" sz="4000" b="1" dirty="0">
                <a:latin typeface="Arial" panose="020B0604020202020204" pitchFamily="34" charset="0"/>
                <a:cs typeface="Arial" panose="020B0604020202020204" pitchFamily="34" charset="0"/>
              </a:rPr>
              <a:t>Gaming keyboard</a:t>
            </a:r>
          </a:p>
          <a:p>
            <a:pPr marL="742950" indent="-742950">
              <a:buFont typeface="+mj-lt"/>
              <a:buAutoNum type="arabicPeriod"/>
            </a:pPr>
            <a:r>
              <a:rPr lang="en-US" sz="4000" b="1" dirty="0">
                <a:latin typeface="Arial" panose="020B0604020202020204" pitchFamily="34" charset="0"/>
                <a:cs typeface="Arial" panose="020B0604020202020204" pitchFamily="34" charset="0"/>
              </a:rPr>
              <a:t>Virtual keyboard</a:t>
            </a:r>
          </a:p>
          <a:p>
            <a:endParaRPr lang="en-US" dirty="0"/>
          </a:p>
        </p:txBody>
      </p:sp>
    </p:spTree>
    <p:extLst>
      <p:ext uri="{BB962C8B-B14F-4D97-AF65-F5344CB8AC3E}">
        <p14:creationId xmlns:p14="http://schemas.microsoft.com/office/powerpoint/2010/main" val="3482574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191199-947F-4C1C-9E3A-26E113F622D5}"/>
              </a:ext>
            </a:extLst>
          </p:cNvPr>
          <p:cNvSpPr txBox="1"/>
          <p:nvPr/>
        </p:nvSpPr>
        <p:spPr>
          <a:xfrm>
            <a:off x="172278" y="331304"/>
            <a:ext cx="11198087" cy="1200329"/>
          </a:xfrm>
          <a:prstGeom prst="rect">
            <a:avLst/>
          </a:prstGeom>
          <a:noFill/>
        </p:spPr>
        <p:txBody>
          <a:bodyPr wrap="square" rtlCol="0">
            <a:spAutoFit/>
          </a:bodyPr>
          <a:lstStyle/>
          <a:p>
            <a:r>
              <a:rPr lang="en-US" sz="7200" dirty="0">
                <a:latin typeface="Berlin Sans FB Demi" panose="020E0802020502020306" pitchFamily="34" charset="0"/>
              </a:rPr>
              <a:t>Types of mouse</a:t>
            </a:r>
          </a:p>
        </p:txBody>
      </p:sp>
      <p:sp>
        <p:nvSpPr>
          <p:cNvPr id="3" name="TextBox 2">
            <a:extLst>
              <a:ext uri="{FF2B5EF4-FFF2-40B4-BE49-F238E27FC236}">
                <a16:creationId xmlns:a16="http://schemas.microsoft.com/office/drawing/2014/main" id="{D9FD9FA3-A30D-9CBA-C854-F65D8F2F1F50}"/>
              </a:ext>
            </a:extLst>
          </p:cNvPr>
          <p:cNvSpPr txBox="1"/>
          <p:nvPr/>
        </p:nvSpPr>
        <p:spPr>
          <a:xfrm>
            <a:off x="318052" y="2213113"/>
            <a:ext cx="7712765" cy="2554545"/>
          </a:xfrm>
          <a:prstGeom prst="rect">
            <a:avLst/>
          </a:prstGeom>
          <a:noFill/>
        </p:spPr>
        <p:txBody>
          <a:bodyPr wrap="square" rtlCol="0">
            <a:spAutoFit/>
          </a:bodyPr>
          <a:lstStyle/>
          <a:p>
            <a:pPr marL="742950" indent="-742950">
              <a:buFont typeface="+mj-lt"/>
              <a:buAutoNum type="arabicPeriod"/>
            </a:pPr>
            <a:r>
              <a:rPr lang="en-US" sz="4000" b="1" i="0" dirty="0">
                <a:effectLst/>
                <a:latin typeface="Arial" panose="020B0604020202020204" pitchFamily="34" charset="0"/>
                <a:cs typeface="Arial" panose="020B0604020202020204" pitchFamily="34" charset="0"/>
              </a:rPr>
              <a:t>Mechanical Mouse</a:t>
            </a:r>
          </a:p>
          <a:p>
            <a:pPr marL="742950" indent="-742950">
              <a:buFont typeface="+mj-lt"/>
              <a:buAutoNum type="arabicPeriod"/>
            </a:pPr>
            <a:r>
              <a:rPr lang="en-US" sz="4000" b="1" i="0" dirty="0">
                <a:effectLst/>
                <a:latin typeface="Arial" panose="020B0604020202020204" pitchFamily="34" charset="0"/>
                <a:cs typeface="Arial" panose="020B0604020202020204" pitchFamily="34" charset="0"/>
              </a:rPr>
              <a:t>Optical Mouse</a:t>
            </a:r>
          </a:p>
          <a:p>
            <a:pPr marL="742950" indent="-742950">
              <a:buFont typeface="+mj-lt"/>
              <a:buAutoNum type="arabicPeriod"/>
            </a:pPr>
            <a:r>
              <a:rPr lang="en-US" sz="4000" b="1" i="0" dirty="0">
                <a:effectLst/>
                <a:latin typeface="Arial" panose="020B0604020202020204" pitchFamily="34" charset="0"/>
                <a:cs typeface="Arial" panose="020B0604020202020204" pitchFamily="34" charset="0"/>
              </a:rPr>
              <a:t>Cordless Mouse</a:t>
            </a:r>
          </a:p>
          <a:p>
            <a:pPr marL="742950" indent="-742950">
              <a:buFont typeface="+mj-lt"/>
              <a:buAutoNum type="arabicPeriod"/>
            </a:pPr>
            <a:r>
              <a:rPr lang="en-US" sz="4000" b="1" i="0" dirty="0">
                <a:effectLst/>
                <a:latin typeface="Arial" panose="020B0604020202020204" pitchFamily="34" charset="0"/>
                <a:cs typeface="Arial" panose="020B0604020202020204" pitchFamily="34" charset="0"/>
              </a:rPr>
              <a:t>Air Mouse</a:t>
            </a:r>
            <a:endParaRPr lang="en-US" sz="4000" b="1" dirty="0">
              <a:latin typeface="Arial" panose="020B0604020202020204" pitchFamily="34" charset="0"/>
              <a:cs typeface="Arial" panose="020B0604020202020204" pitchFamily="34" charset="0"/>
            </a:endParaRPr>
          </a:p>
        </p:txBody>
      </p:sp>
      <p:pic>
        <p:nvPicPr>
          <p:cNvPr id="2050" name="Picture 2" descr="The different types of Computer Mice">
            <a:extLst>
              <a:ext uri="{FF2B5EF4-FFF2-40B4-BE49-F238E27FC236}">
                <a16:creationId xmlns:a16="http://schemas.microsoft.com/office/drawing/2014/main" id="{F59371A0-14DE-96AA-0A98-8FFFC2406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201" y="662220"/>
            <a:ext cx="2308350" cy="2308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USB Optical Mouse">
            <a:extLst>
              <a:ext uri="{FF2B5EF4-FFF2-40B4-BE49-F238E27FC236}">
                <a16:creationId xmlns:a16="http://schemas.microsoft.com/office/drawing/2014/main" id="{2B2655C3-941C-2600-7CC1-F4AD44459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321" y="3304587"/>
            <a:ext cx="3326230" cy="2554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descr="Buy LeadsaiL Wireless Computer Mouse, 2.4G Portable Slim USB Mouse, Silent  Click Laptop Mouse with One AA Battery 3 Adjustable Levels, 4 Buttons Cordless  Mouse for Windows Mac PC (Matt Grey) Online">
            <a:extLst>
              <a:ext uri="{FF2B5EF4-FFF2-40B4-BE49-F238E27FC236}">
                <a16:creationId xmlns:a16="http://schemas.microsoft.com/office/drawing/2014/main" id="{BF84E3F8-B885-23C3-0C05-84EB2ADA5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8314" y="1320585"/>
            <a:ext cx="2784196" cy="27841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descr="Gyration Air Mouse GO Plus : GYM1100EU : The Keyboard Company">
            <a:extLst>
              <a:ext uri="{FF2B5EF4-FFF2-40B4-BE49-F238E27FC236}">
                <a16:creationId xmlns:a16="http://schemas.microsoft.com/office/drawing/2014/main" id="{63078582-7431-309C-D77D-1D5FE8E98A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53" t="8437" r="13772" b="8647"/>
          <a:stretch/>
        </p:blipFill>
        <p:spPr bwMode="auto">
          <a:xfrm>
            <a:off x="9298314" y="4328154"/>
            <a:ext cx="2721408" cy="2418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816E444-50FF-6108-2128-D139FE735963}"/>
              </a:ext>
            </a:extLst>
          </p:cNvPr>
          <p:cNvSpPr/>
          <p:nvPr/>
        </p:nvSpPr>
        <p:spPr>
          <a:xfrm>
            <a:off x="8754651" y="2646757"/>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1</a:t>
            </a:r>
          </a:p>
        </p:txBody>
      </p:sp>
      <p:sp>
        <p:nvSpPr>
          <p:cNvPr id="5" name="Rectangle 4">
            <a:extLst>
              <a:ext uri="{FF2B5EF4-FFF2-40B4-BE49-F238E27FC236}">
                <a16:creationId xmlns:a16="http://schemas.microsoft.com/office/drawing/2014/main" id="{96A6AF00-5368-0357-D36C-D51E1BE2A1DE}"/>
              </a:ext>
            </a:extLst>
          </p:cNvPr>
          <p:cNvSpPr/>
          <p:nvPr/>
        </p:nvSpPr>
        <p:spPr>
          <a:xfrm>
            <a:off x="8740138" y="5535310"/>
            <a:ext cx="385898" cy="3238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2</a:t>
            </a:r>
          </a:p>
        </p:txBody>
      </p:sp>
      <p:sp>
        <p:nvSpPr>
          <p:cNvPr id="6" name="Rectangle 5">
            <a:extLst>
              <a:ext uri="{FF2B5EF4-FFF2-40B4-BE49-F238E27FC236}">
                <a16:creationId xmlns:a16="http://schemas.microsoft.com/office/drawing/2014/main" id="{80BE2B47-BF11-FF1B-92F7-FF818743D59E}"/>
              </a:ext>
            </a:extLst>
          </p:cNvPr>
          <p:cNvSpPr/>
          <p:nvPr/>
        </p:nvSpPr>
        <p:spPr>
          <a:xfrm>
            <a:off x="11762642" y="3761881"/>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3</a:t>
            </a:r>
          </a:p>
        </p:txBody>
      </p:sp>
      <p:sp>
        <p:nvSpPr>
          <p:cNvPr id="7" name="Rectangle 6">
            <a:extLst>
              <a:ext uri="{FF2B5EF4-FFF2-40B4-BE49-F238E27FC236}">
                <a16:creationId xmlns:a16="http://schemas.microsoft.com/office/drawing/2014/main" id="{4C838BF7-9E8E-C678-65B2-E9F631E2D172}"/>
              </a:ext>
            </a:extLst>
          </p:cNvPr>
          <p:cNvSpPr/>
          <p:nvPr/>
        </p:nvSpPr>
        <p:spPr>
          <a:xfrm>
            <a:off x="11676822" y="6403776"/>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4</a:t>
            </a:r>
          </a:p>
        </p:txBody>
      </p:sp>
    </p:spTree>
    <p:extLst>
      <p:ext uri="{BB962C8B-B14F-4D97-AF65-F5344CB8AC3E}">
        <p14:creationId xmlns:p14="http://schemas.microsoft.com/office/powerpoint/2010/main" val="406473644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AI Image | A wall with neon lights and a row of squares">
            <a:extLst>
              <a:ext uri="{FF2B5EF4-FFF2-40B4-BE49-F238E27FC236}">
                <a16:creationId xmlns:a16="http://schemas.microsoft.com/office/drawing/2014/main" id="{A50416C0-1704-4B13-A314-4BD528CC3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6"/>
            <a:ext cx="12211536" cy="684704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3803119-7F9C-B8CE-FCBA-BE0A53B91BA2}"/>
              </a:ext>
            </a:extLst>
          </p:cNvPr>
          <p:cNvSpPr/>
          <p:nvPr/>
        </p:nvSpPr>
        <p:spPr>
          <a:xfrm>
            <a:off x="0" y="0"/>
            <a:ext cx="12192000" cy="6858000"/>
          </a:xfrm>
          <a:prstGeom prst="rect">
            <a:avLst/>
          </a:prstGeom>
          <a:solidFill>
            <a:schemeClr val="tx1">
              <a:lumMod val="85000"/>
              <a:lumOff val="15000"/>
              <a:alpha val="3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B9FDB9-C547-26A4-5EC2-505F96B27CDD}"/>
              </a:ext>
            </a:extLst>
          </p:cNvPr>
          <p:cNvSpPr txBox="1"/>
          <p:nvPr/>
        </p:nvSpPr>
        <p:spPr>
          <a:xfrm>
            <a:off x="331304" y="291548"/>
            <a:ext cx="11423373" cy="830997"/>
          </a:xfrm>
          <a:prstGeom prst="rect">
            <a:avLst/>
          </a:prstGeom>
          <a:noFill/>
        </p:spPr>
        <p:txBody>
          <a:bodyPr wrap="square" rtlCol="0">
            <a:spAutoFit/>
          </a:bodyPr>
          <a:lstStyle/>
          <a:p>
            <a:r>
              <a:rPr lang="en-US" sz="4800" dirty="0">
                <a:solidFill>
                  <a:schemeClr val="bg1"/>
                </a:solidFill>
                <a:latin typeface="Berlin Sans FB Demi" panose="020E0802020502020306" pitchFamily="34" charset="0"/>
              </a:rPr>
              <a:t>More  Examples of Input Devices.</a:t>
            </a:r>
          </a:p>
        </p:txBody>
      </p:sp>
      <p:sp>
        <p:nvSpPr>
          <p:cNvPr id="6" name="TextBox 5">
            <a:extLst>
              <a:ext uri="{FF2B5EF4-FFF2-40B4-BE49-F238E27FC236}">
                <a16:creationId xmlns:a16="http://schemas.microsoft.com/office/drawing/2014/main" id="{631AC4E3-E0F4-F0AE-FF7D-7A15F71EAADF}"/>
              </a:ext>
            </a:extLst>
          </p:cNvPr>
          <p:cNvSpPr txBox="1"/>
          <p:nvPr/>
        </p:nvSpPr>
        <p:spPr>
          <a:xfrm>
            <a:off x="331304" y="1404730"/>
            <a:ext cx="11569148" cy="5161722"/>
          </a:xfrm>
          <a:prstGeom prst="rect">
            <a:avLst/>
          </a:prstGeom>
          <a:noFill/>
        </p:spPr>
        <p:txBody>
          <a:bodyPr wrap="square" rtlCol="0">
            <a:spAutoFit/>
          </a:bodyPr>
          <a:lstStyle/>
          <a:p>
            <a:endParaRPr lang="en-US" dirty="0"/>
          </a:p>
        </p:txBody>
      </p:sp>
      <p:sp>
        <p:nvSpPr>
          <p:cNvPr id="7" name="Rectangle: Rounded Corners 6">
            <a:extLst>
              <a:ext uri="{FF2B5EF4-FFF2-40B4-BE49-F238E27FC236}">
                <a16:creationId xmlns:a16="http://schemas.microsoft.com/office/drawing/2014/main" id="{8450FF44-588F-7840-FBD9-17D8F3B353A6}"/>
              </a:ext>
            </a:extLst>
          </p:cNvPr>
          <p:cNvSpPr/>
          <p:nvPr/>
        </p:nvSpPr>
        <p:spPr>
          <a:xfrm>
            <a:off x="210379" y="1842052"/>
            <a:ext cx="2653746" cy="4412974"/>
          </a:xfrm>
          <a:prstGeom prst="round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53ACC360-3F94-EB06-5633-B76125ECDD97}"/>
              </a:ext>
            </a:extLst>
          </p:cNvPr>
          <p:cNvSpPr/>
          <p:nvPr/>
        </p:nvSpPr>
        <p:spPr>
          <a:xfrm>
            <a:off x="6192078" y="1842052"/>
            <a:ext cx="2703787" cy="4412974"/>
          </a:xfrm>
          <a:prstGeom prst="round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9C18D76-6A05-1C4A-2BB1-C5773E1DA51E}"/>
              </a:ext>
            </a:extLst>
          </p:cNvPr>
          <p:cNvSpPr/>
          <p:nvPr/>
        </p:nvSpPr>
        <p:spPr>
          <a:xfrm>
            <a:off x="3220279" y="1842052"/>
            <a:ext cx="2653747" cy="4412974"/>
          </a:xfrm>
          <a:prstGeom prst="round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2726263-9DA7-A270-2602-96BA3542A08F}"/>
              </a:ext>
            </a:extLst>
          </p:cNvPr>
          <p:cNvSpPr/>
          <p:nvPr/>
        </p:nvSpPr>
        <p:spPr>
          <a:xfrm>
            <a:off x="9061517" y="1842052"/>
            <a:ext cx="2799179" cy="4412974"/>
          </a:xfrm>
          <a:prstGeom prst="round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5B63C77-9F55-BF45-4489-693E6E7DFBC8}"/>
              </a:ext>
            </a:extLst>
          </p:cNvPr>
          <p:cNvSpPr txBox="1"/>
          <p:nvPr/>
        </p:nvSpPr>
        <p:spPr>
          <a:xfrm>
            <a:off x="331304" y="2012896"/>
            <a:ext cx="2226365" cy="4524315"/>
          </a:xfrm>
          <a:prstGeom prst="rect">
            <a:avLst/>
          </a:prstGeom>
          <a:noFill/>
        </p:spPr>
        <p:txBody>
          <a:bodyPr wrap="square" rtlCol="0">
            <a:spAutoFit/>
          </a:bodyPr>
          <a:lstStyle/>
          <a:p>
            <a:pPr algn="ctr"/>
            <a:r>
              <a:rPr lang="en-US" b="1" dirty="0">
                <a:solidFill>
                  <a:schemeClr val="bg1"/>
                </a:solidFill>
              </a:rPr>
              <a:t>Touchpad</a:t>
            </a:r>
          </a:p>
          <a:p>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Also known as track pad</a:t>
            </a: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Small, flat, rectangular, stationary pointing device</a:t>
            </a: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Sensitive surface of 1.5 or 2 inches</a:t>
            </a: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Mostly used in laptops</a:t>
            </a:r>
            <a:endParaRPr lang="en-US" b="1" dirty="0">
              <a:solidFill>
                <a:schemeClr val="bg1"/>
              </a:solidFill>
              <a:latin typeface="Open Sans" panose="020F0502020204030204" pitchFamily="34" charset="0"/>
            </a:endParaRP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Mostly used in laptops</a:t>
            </a: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12" name="TextBox 11">
            <a:extLst>
              <a:ext uri="{FF2B5EF4-FFF2-40B4-BE49-F238E27FC236}">
                <a16:creationId xmlns:a16="http://schemas.microsoft.com/office/drawing/2014/main" id="{8D49DF94-7EAA-F2E6-56A2-18D59E6C5ABD}"/>
              </a:ext>
            </a:extLst>
          </p:cNvPr>
          <p:cNvSpPr txBox="1"/>
          <p:nvPr/>
        </p:nvSpPr>
        <p:spPr>
          <a:xfrm>
            <a:off x="3458817" y="1924880"/>
            <a:ext cx="2080592" cy="4247317"/>
          </a:xfrm>
          <a:prstGeom prst="rect">
            <a:avLst/>
          </a:prstGeom>
          <a:noFill/>
        </p:spPr>
        <p:txBody>
          <a:bodyPr wrap="square" rtlCol="0">
            <a:spAutoFit/>
          </a:bodyPr>
          <a:lstStyle/>
          <a:p>
            <a:pPr algn="ctr"/>
            <a:r>
              <a:rPr lang="en-US" b="1" dirty="0">
                <a:solidFill>
                  <a:schemeClr val="bg1"/>
                </a:solidFill>
              </a:rPr>
              <a:t>Joystick</a:t>
            </a:r>
          </a:p>
          <a:p>
            <a:pPr algn="ctr"/>
            <a:endParaRPr lang="en-US" b="1" dirty="0">
              <a:solidFill>
                <a:schemeClr val="bg1"/>
              </a:solidFill>
            </a:endParaRP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Small box with a moving handheld stick and buttons</a:t>
            </a: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Stick is used to control the movement of the pointer on the screen</a:t>
            </a: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Button is pressed to activate certain events</a:t>
            </a:r>
            <a:endParaRPr lang="en-US" b="1" dirty="0">
              <a:solidFill>
                <a:schemeClr val="bg1"/>
              </a:solidFill>
            </a:endParaRPr>
          </a:p>
        </p:txBody>
      </p:sp>
      <p:sp>
        <p:nvSpPr>
          <p:cNvPr id="13" name="TextBox 12">
            <a:extLst>
              <a:ext uri="{FF2B5EF4-FFF2-40B4-BE49-F238E27FC236}">
                <a16:creationId xmlns:a16="http://schemas.microsoft.com/office/drawing/2014/main" id="{11379964-E6FD-EDE3-25C7-779066406D54}"/>
              </a:ext>
            </a:extLst>
          </p:cNvPr>
          <p:cNvSpPr txBox="1"/>
          <p:nvPr/>
        </p:nvSpPr>
        <p:spPr>
          <a:xfrm>
            <a:off x="6417194" y="2120348"/>
            <a:ext cx="2313019" cy="3693319"/>
          </a:xfrm>
          <a:prstGeom prst="rect">
            <a:avLst/>
          </a:prstGeom>
          <a:noFill/>
        </p:spPr>
        <p:txBody>
          <a:bodyPr wrap="square" rtlCol="0">
            <a:spAutoFit/>
          </a:bodyPr>
          <a:lstStyle/>
          <a:p>
            <a:pPr algn="ctr"/>
            <a:r>
              <a:rPr lang="en-US" b="1" dirty="0">
                <a:solidFill>
                  <a:schemeClr val="bg1"/>
                </a:solidFill>
              </a:rPr>
              <a:t>Light PEN</a:t>
            </a:r>
          </a:p>
          <a:p>
            <a:endParaRPr lang="en-US" b="1" dirty="0">
              <a:solidFill>
                <a:schemeClr val="bg1"/>
              </a:solidFill>
            </a:endParaRP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Handheld pen shaped device with a photocell mounted at its front end</a:t>
            </a: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Used by engineers, graphic designers </a:t>
            </a:r>
            <a:r>
              <a:rPr lang="en-US" b="1" i="0" dirty="0" err="1">
                <a:solidFill>
                  <a:schemeClr val="bg1"/>
                </a:solidFill>
                <a:effectLst/>
                <a:latin typeface="Open Sans" panose="020F0502020204030204" pitchFamily="34" charset="0"/>
              </a:rPr>
              <a:t>etc</a:t>
            </a:r>
            <a:endParaRPr lang="en-US" b="1" i="0" dirty="0">
              <a:solidFill>
                <a:schemeClr val="bg1"/>
              </a:solidFill>
              <a:effectLst/>
              <a:latin typeface="Open Sans" panose="020F0502020204030204" pitchFamily="34" charset="0"/>
            </a:endParaRP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Used in PDA’s and other hand held computers</a:t>
            </a:r>
            <a:endParaRPr lang="en-US" b="1" dirty="0">
              <a:solidFill>
                <a:schemeClr val="bg1"/>
              </a:solidFill>
            </a:endParaRPr>
          </a:p>
        </p:txBody>
      </p:sp>
      <p:sp>
        <p:nvSpPr>
          <p:cNvPr id="14" name="TextBox 13">
            <a:extLst>
              <a:ext uri="{FF2B5EF4-FFF2-40B4-BE49-F238E27FC236}">
                <a16:creationId xmlns:a16="http://schemas.microsoft.com/office/drawing/2014/main" id="{EE7194F1-2B21-D719-DB21-2792BF08F65E}"/>
              </a:ext>
            </a:extLst>
          </p:cNvPr>
          <p:cNvSpPr txBox="1"/>
          <p:nvPr/>
        </p:nvSpPr>
        <p:spPr>
          <a:xfrm>
            <a:off x="9246706" y="2153478"/>
            <a:ext cx="2507971" cy="2031325"/>
          </a:xfrm>
          <a:prstGeom prst="rect">
            <a:avLst/>
          </a:prstGeom>
          <a:noFill/>
        </p:spPr>
        <p:txBody>
          <a:bodyPr wrap="square" rtlCol="0">
            <a:spAutoFit/>
          </a:bodyPr>
          <a:lstStyle/>
          <a:p>
            <a:pPr algn="ctr"/>
            <a:r>
              <a:rPr lang="en-US" b="1" dirty="0">
                <a:solidFill>
                  <a:schemeClr val="bg1"/>
                </a:solidFill>
              </a:rPr>
              <a:t>Electronic Pen</a:t>
            </a:r>
          </a:p>
          <a:p>
            <a:pPr algn="ctr"/>
            <a:endParaRPr lang="en-US" b="1" dirty="0">
              <a:solidFill>
                <a:schemeClr val="bg1"/>
              </a:solidFill>
            </a:endParaRP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To write texts and draw lines with the help of its pressure</a:t>
            </a: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Used in graphics application</a:t>
            </a:r>
            <a:endParaRPr lang="en-US" b="1" dirty="0">
              <a:solidFill>
                <a:schemeClr val="bg1"/>
              </a:solidFill>
            </a:endParaRPr>
          </a:p>
        </p:txBody>
      </p:sp>
    </p:spTree>
    <p:extLst>
      <p:ext uri="{BB962C8B-B14F-4D97-AF65-F5344CB8AC3E}">
        <p14:creationId xmlns:p14="http://schemas.microsoft.com/office/powerpoint/2010/main" val="1512677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mium AI Image | A man working on a laptop with a computer mouse and a  keyboard with the words &quot; xd &quot; on the screen.">
            <a:extLst>
              <a:ext uri="{FF2B5EF4-FFF2-40B4-BE49-F238E27FC236}">
                <a16:creationId xmlns:a16="http://schemas.microsoft.com/office/drawing/2014/main" id="{76B26D72-4F78-4A98-612C-875DFF01A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914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26F24D-4243-E511-0E7A-B343DDFDE40D}"/>
              </a:ext>
            </a:extLst>
          </p:cNvPr>
          <p:cNvSpPr/>
          <p:nvPr/>
        </p:nvSpPr>
        <p:spPr>
          <a:xfrm>
            <a:off x="0" y="0"/>
            <a:ext cx="12192000" cy="6858000"/>
          </a:xfrm>
          <a:prstGeom prst="rect">
            <a:avLst/>
          </a:prstGeom>
          <a:solidFill>
            <a:schemeClr val="tx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9D73710-1C1B-6C30-5DC2-C6991614B52D}"/>
              </a:ext>
            </a:extLst>
          </p:cNvPr>
          <p:cNvSpPr/>
          <p:nvPr/>
        </p:nvSpPr>
        <p:spPr>
          <a:xfrm>
            <a:off x="212035" y="942047"/>
            <a:ext cx="2769704" cy="5022574"/>
          </a:xfrm>
          <a:prstGeom prst="roundRect">
            <a:avLst/>
          </a:prstGeom>
          <a:solidFill>
            <a:schemeClr val="tx1">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A343D8F-50D4-F513-8428-3E56C66B4CE1}"/>
              </a:ext>
            </a:extLst>
          </p:cNvPr>
          <p:cNvSpPr/>
          <p:nvPr/>
        </p:nvSpPr>
        <p:spPr>
          <a:xfrm>
            <a:off x="3193774" y="893379"/>
            <a:ext cx="2769704" cy="5022574"/>
          </a:xfrm>
          <a:prstGeom prst="roundRect">
            <a:avLst/>
          </a:prstGeom>
          <a:solidFill>
            <a:schemeClr val="tx1">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E5DFD88-A7F6-E82D-0294-E704B807D9BD}"/>
              </a:ext>
            </a:extLst>
          </p:cNvPr>
          <p:cNvSpPr/>
          <p:nvPr/>
        </p:nvSpPr>
        <p:spPr>
          <a:xfrm>
            <a:off x="6228522" y="893379"/>
            <a:ext cx="2769704" cy="5022574"/>
          </a:xfrm>
          <a:prstGeom prst="roundRect">
            <a:avLst/>
          </a:prstGeom>
          <a:solidFill>
            <a:schemeClr val="tx1">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0495F18-8990-58D5-2C6A-5F9FC38A82ED}"/>
              </a:ext>
            </a:extLst>
          </p:cNvPr>
          <p:cNvSpPr/>
          <p:nvPr/>
        </p:nvSpPr>
        <p:spPr>
          <a:xfrm>
            <a:off x="9210261" y="893379"/>
            <a:ext cx="2769704" cy="5022574"/>
          </a:xfrm>
          <a:prstGeom prst="roundRect">
            <a:avLst/>
          </a:prstGeom>
          <a:solidFill>
            <a:schemeClr val="tx1">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6453039-B1D3-3B3E-DC26-A064951C0723}"/>
              </a:ext>
            </a:extLst>
          </p:cNvPr>
          <p:cNvSpPr txBox="1"/>
          <p:nvPr/>
        </p:nvSpPr>
        <p:spPr>
          <a:xfrm>
            <a:off x="397565" y="1225021"/>
            <a:ext cx="2398644" cy="4647426"/>
          </a:xfrm>
          <a:prstGeom prst="rect">
            <a:avLst/>
          </a:prstGeom>
          <a:noFill/>
        </p:spPr>
        <p:txBody>
          <a:bodyPr wrap="square" rtlCol="0">
            <a:spAutoFit/>
          </a:bodyPr>
          <a:lstStyle/>
          <a:p>
            <a:pPr algn="ctr"/>
            <a:r>
              <a:rPr lang="en-US" sz="2000" b="1" dirty="0">
                <a:solidFill>
                  <a:schemeClr val="bg1"/>
                </a:solidFill>
              </a:rPr>
              <a:t>Digitizer</a:t>
            </a:r>
          </a:p>
          <a:p>
            <a:pPr algn="ctr"/>
            <a:endParaRPr lang="en-US" b="1" dirty="0">
              <a:solidFill>
                <a:schemeClr val="bg1"/>
              </a:solidFill>
            </a:endParaRPr>
          </a:p>
          <a:p>
            <a:pPr marL="342900" indent="-342900">
              <a:buFont typeface="Arial" panose="020B0604020202020204" pitchFamily="34" charset="0"/>
              <a:buChar char="•"/>
            </a:pPr>
            <a:r>
              <a:rPr lang="en-US" sz="2000" b="1" i="0" dirty="0">
                <a:solidFill>
                  <a:schemeClr val="bg1"/>
                </a:solidFill>
                <a:effectLst/>
                <a:latin typeface="Open Sans" panose="020F0502020204030204" pitchFamily="34" charset="0"/>
              </a:rPr>
              <a:t>Flat, rectangular, electronic plastic board</a:t>
            </a:r>
          </a:p>
          <a:p>
            <a:pPr marL="342900" indent="-342900">
              <a:buFont typeface="Arial" panose="020B0604020202020204" pitchFamily="34" charset="0"/>
              <a:buChar char="•"/>
            </a:pPr>
            <a:r>
              <a:rPr lang="en-US" sz="2000" b="1" i="0" dirty="0">
                <a:solidFill>
                  <a:schemeClr val="bg1"/>
                </a:solidFill>
                <a:effectLst/>
                <a:latin typeface="Open Sans" panose="020F0502020204030204" pitchFamily="34" charset="0"/>
              </a:rPr>
              <a:t>Mainly used for drawing purposes in computer aided design applications</a:t>
            </a:r>
          </a:p>
          <a:p>
            <a:pPr marL="342900" indent="-342900">
              <a:buFont typeface="Arial" panose="020B0604020202020204" pitchFamily="34" charset="0"/>
              <a:buChar char="•"/>
            </a:pPr>
            <a:r>
              <a:rPr lang="en-US" sz="2000" b="1" i="0" dirty="0">
                <a:solidFill>
                  <a:schemeClr val="bg1"/>
                </a:solidFill>
                <a:effectLst/>
                <a:latin typeface="Open Sans" panose="020F0502020204030204" pitchFamily="34" charset="0"/>
              </a:rPr>
              <a:t>Makes easy to enter free-hand drawing in the computer</a:t>
            </a:r>
            <a:endParaRPr lang="en-US" sz="2000" b="1" dirty="0">
              <a:solidFill>
                <a:schemeClr val="bg1"/>
              </a:solidFill>
            </a:endParaRPr>
          </a:p>
        </p:txBody>
      </p:sp>
      <p:sp>
        <p:nvSpPr>
          <p:cNvPr id="9" name="TextBox 8">
            <a:extLst>
              <a:ext uri="{FF2B5EF4-FFF2-40B4-BE49-F238E27FC236}">
                <a16:creationId xmlns:a16="http://schemas.microsoft.com/office/drawing/2014/main" id="{31CF7FF2-6740-475C-E9D0-08891F1127A4}"/>
              </a:ext>
            </a:extLst>
          </p:cNvPr>
          <p:cNvSpPr txBox="1"/>
          <p:nvPr/>
        </p:nvSpPr>
        <p:spPr>
          <a:xfrm>
            <a:off x="3326295" y="1009577"/>
            <a:ext cx="2504661" cy="5078313"/>
          </a:xfrm>
          <a:prstGeom prst="rect">
            <a:avLst/>
          </a:prstGeom>
          <a:noFill/>
        </p:spPr>
        <p:txBody>
          <a:bodyPr wrap="square" rtlCol="0">
            <a:spAutoFit/>
          </a:bodyPr>
          <a:lstStyle/>
          <a:p>
            <a:pPr algn="ctr"/>
            <a:r>
              <a:rPr lang="en-US" b="1" dirty="0">
                <a:solidFill>
                  <a:schemeClr val="bg1"/>
                </a:solidFill>
              </a:rPr>
              <a:t>Microphone</a:t>
            </a:r>
            <a:endParaRPr lang="en-US" dirty="0"/>
          </a:p>
          <a:p>
            <a:pPr algn="ctr"/>
            <a:endParaRPr lang="en-US" dirty="0"/>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Input device used to enter the sound signals of user into the computer</a:t>
            </a: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Record the voice of the user in computer</a:t>
            </a: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Sound card translates the sound signals into digital signals for processing by computer</a:t>
            </a: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Also translates the sound digital signals back into the analog signals</a:t>
            </a:r>
            <a:br>
              <a:rPr lang="en-US" b="1" dirty="0">
                <a:solidFill>
                  <a:schemeClr val="bg1"/>
                </a:solidFill>
              </a:rPr>
            </a:br>
            <a:endParaRPr lang="en-US" b="1" dirty="0">
              <a:solidFill>
                <a:schemeClr val="bg1"/>
              </a:solidFill>
            </a:endParaRPr>
          </a:p>
        </p:txBody>
      </p:sp>
      <p:sp>
        <p:nvSpPr>
          <p:cNvPr id="10" name="TextBox 9">
            <a:extLst>
              <a:ext uri="{FF2B5EF4-FFF2-40B4-BE49-F238E27FC236}">
                <a16:creationId xmlns:a16="http://schemas.microsoft.com/office/drawing/2014/main" id="{4C237C03-EB63-E18C-2D68-D62A862DF5F1}"/>
              </a:ext>
            </a:extLst>
          </p:cNvPr>
          <p:cNvSpPr txBox="1"/>
          <p:nvPr/>
        </p:nvSpPr>
        <p:spPr>
          <a:xfrm>
            <a:off x="6427304" y="1091950"/>
            <a:ext cx="2385392" cy="4801314"/>
          </a:xfrm>
          <a:prstGeom prst="rect">
            <a:avLst/>
          </a:prstGeom>
          <a:noFill/>
        </p:spPr>
        <p:txBody>
          <a:bodyPr wrap="square" rtlCol="0">
            <a:spAutoFit/>
          </a:bodyPr>
          <a:lstStyle/>
          <a:p>
            <a:pPr algn="ctr"/>
            <a:r>
              <a:rPr lang="en-US" b="1" dirty="0">
                <a:solidFill>
                  <a:schemeClr val="bg1"/>
                </a:solidFill>
              </a:rPr>
              <a:t>Digital scanner</a:t>
            </a:r>
          </a:p>
          <a:p>
            <a:pPr algn="ctr"/>
            <a:endParaRPr lang="en-US" dirty="0">
              <a:solidFill>
                <a:schemeClr val="bg1"/>
              </a:solidFill>
            </a:endParaRPr>
          </a:p>
          <a:p>
            <a:pPr marL="285750" indent="-285750">
              <a:buFont typeface="Arial" panose="020B0604020202020204" pitchFamily="34" charset="0"/>
              <a:buChar char="•"/>
            </a:pPr>
            <a:r>
              <a:rPr lang="en-US" b="1" dirty="0">
                <a:solidFill>
                  <a:schemeClr val="bg1"/>
                </a:solidFill>
                <a:effectLst/>
              </a:rPr>
              <a:t>Light sensing input device</a:t>
            </a:r>
            <a:br>
              <a:rPr lang="en-US" b="1" dirty="0">
                <a:solidFill>
                  <a:schemeClr val="bg1"/>
                </a:solidFill>
                <a:effectLst/>
              </a:rPr>
            </a:br>
            <a:r>
              <a:rPr lang="en-US" b="1" dirty="0">
                <a:solidFill>
                  <a:schemeClr val="bg1"/>
                </a:solidFill>
                <a:effectLst/>
              </a:rPr>
              <a:t>Read images and text printed on paper and then translates into electronic form that can be processed and stored by the computer</a:t>
            </a:r>
          </a:p>
          <a:p>
            <a:pPr marL="285750" indent="-285750">
              <a:buFont typeface="Arial" panose="020B0604020202020204" pitchFamily="34" charset="0"/>
              <a:buChar char="•"/>
            </a:pPr>
            <a:r>
              <a:rPr lang="en-US" b="1" dirty="0">
                <a:solidFill>
                  <a:schemeClr val="bg1"/>
                </a:solidFill>
                <a:effectLst/>
              </a:rPr>
              <a:t>Also called image scanner</a:t>
            </a:r>
            <a:br>
              <a:rPr lang="en-US" dirty="0">
                <a:effectLst/>
              </a:rPr>
            </a:br>
            <a:endParaRPr lang="en-US" dirty="0">
              <a:effectLst/>
            </a:endParaRPr>
          </a:p>
          <a:p>
            <a:br>
              <a:rPr lang="en-US" dirty="0">
                <a:effectLst/>
              </a:rPr>
            </a:br>
            <a:endParaRPr lang="en-US" dirty="0">
              <a:solidFill>
                <a:schemeClr val="bg1"/>
              </a:solidFill>
            </a:endParaRPr>
          </a:p>
        </p:txBody>
      </p:sp>
      <p:sp>
        <p:nvSpPr>
          <p:cNvPr id="13" name="TextBox 12">
            <a:extLst>
              <a:ext uri="{FF2B5EF4-FFF2-40B4-BE49-F238E27FC236}">
                <a16:creationId xmlns:a16="http://schemas.microsoft.com/office/drawing/2014/main" id="{047C7E3D-EF66-7906-0634-F06E276C4C7A}"/>
              </a:ext>
            </a:extLst>
          </p:cNvPr>
          <p:cNvSpPr txBox="1"/>
          <p:nvPr/>
        </p:nvSpPr>
        <p:spPr>
          <a:xfrm>
            <a:off x="9435548" y="1090807"/>
            <a:ext cx="2332383" cy="5078313"/>
          </a:xfrm>
          <a:prstGeom prst="rect">
            <a:avLst/>
          </a:prstGeom>
          <a:noFill/>
        </p:spPr>
        <p:txBody>
          <a:bodyPr wrap="square" rtlCol="0">
            <a:spAutoFit/>
          </a:bodyPr>
          <a:lstStyle/>
          <a:p>
            <a:pPr algn="ctr"/>
            <a:r>
              <a:rPr lang="en-US" b="1" dirty="0">
                <a:solidFill>
                  <a:schemeClr val="bg1"/>
                </a:solidFill>
              </a:rPr>
              <a:t>Optical Reader</a:t>
            </a:r>
          </a:p>
          <a:p>
            <a:pPr algn="ctr"/>
            <a:endParaRPr lang="en-US" b="1" dirty="0">
              <a:solidFill>
                <a:schemeClr val="bg1"/>
              </a:solidFill>
            </a:endParaRP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Device that uses a light source to read characters, marks printed on the paper </a:t>
            </a:r>
            <a:r>
              <a:rPr lang="en-US" b="1" i="0" dirty="0" err="1">
                <a:solidFill>
                  <a:schemeClr val="bg1"/>
                </a:solidFill>
                <a:effectLst/>
                <a:latin typeface="Open Sans" panose="020F0502020204030204" pitchFamily="34" charset="0"/>
              </a:rPr>
              <a:t>etc</a:t>
            </a:r>
            <a:endParaRPr lang="en-US" b="1" i="0" dirty="0">
              <a:solidFill>
                <a:schemeClr val="bg1"/>
              </a:solidFill>
              <a:effectLst/>
              <a:latin typeface="Open Sans" panose="020F0502020204030204" pitchFamily="34" charset="0"/>
            </a:endParaRP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Converts them into the digital form that can be stored and processed in computer</a:t>
            </a:r>
          </a:p>
          <a:p>
            <a:pPr marL="285750" indent="-285750">
              <a:buFont typeface="Arial" panose="020B0604020202020204" pitchFamily="34" charset="0"/>
              <a:buChar char="•"/>
            </a:pPr>
            <a:r>
              <a:rPr lang="en-US" b="1" i="0" dirty="0">
                <a:solidFill>
                  <a:schemeClr val="bg1"/>
                </a:solidFill>
                <a:effectLst/>
                <a:latin typeface="Open Sans" panose="020F0502020204030204" pitchFamily="34" charset="0"/>
              </a:rPr>
              <a:t>Two main types of optical reader: Bar Code Readers, Optical Character Recognition</a:t>
            </a:r>
            <a:br>
              <a:rPr lang="en-US"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3086345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10661</TotalTime>
  <Words>1712</Words>
  <Application>Microsoft Office PowerPoint</Application>
  <PresentationFormat>Widescreen</PresentationFormat>
  <Paragraphs>199</Paragraphs>
  <Slides>25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Arial</vt:lpstr>
      <vt:lpstr>Arial Narrow</vt:lpstr>
      <vt:lpstr>Bell MT</vt:lpstr>
      <vt:lpstr>Berlin Sans FB</vt:lpstr>
      <vt:lpstr>Berlin Sans FB Demi</vt:lpstr>
      <vt:lpstr>Calibri</vt:lpstr>
      <vt:lpstr>Imprint MT Shadow</vt:lpstr>
      <vt:lpstr>Open Sans</vt:lpstr>
      <vt:lpstr>Söhne</vt:lpstr>
      <vt:lpstr>Times New Roman</vt:lpstr>
      <vt:lpstr>Tw Cen MT</vt:lpstr>
      <vt:lpstr>Tw Cen MT Condensed</vt:lpstr>
      <vt:lpstr>Wingdings 3</vt:lpstr>
      <vt:lpstr>Integral</vt:lpstr>
      <vt:lpstr>PowerPoint Presentation</vt:lpstr>
      <vt:lpstr>PowerPoint Presentation</vt:lpstr>
      <vt:lpstr>PowerPoint Presentation</vt:lpstr>
      <vt:lpstr>PowerPoint Presentation</vt:lpstr>
      <vt:lpstr>PowerPoint Presentation</vt:lpstr>
      <vt:lpstr>Types of keyboards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Dinuusha Prabodini</dc:creator>
  <cp:lastModifiedBy>HND</cp:lastModifiedBy>
  <cp:revision>8</cp:revision>
  <dcterms:created xsi:type="dcterms:W3CDTF">2023-11-14T03:21:55Z</dcterms:created>
  <dcterms:modified xsi:type="dcterms:W3CDTF">2023-11-28T10:02:37Z</dcterms:modified>
</cp:coreProperties>
</file>